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0"/>
  </p:notesMasterIdLst>
  <p:sldIdLst>
    <p:sldId id="365" r:id="rId2"/>
    <p:sldId id="366" r:id="rId3"/>
    <p:sldId id="305" r:id="rId4"/>
    <p:sldId id="374" r:id="rId5"/>
    <p:sldId id="375" r:id="rId6"/>
    <p:sldId id="431" r:id="rId7"/>
    <p:sldId id="376" r:id="rId8"/>
    <p:sldId id="378" r:id="rId9"/>
    <p:sldId id="379" r:id="rId10"/>
    <p:sldId id="380" r:id="rId11"/>
    <p:sldId id="382" r:id="rId12"/>
    <p:sldId id="306" r:id="rId13"/>
    <p:sldId id="307" r:id="rId14"/>
    <p:sldId id="308" r:id="rId15"/>
    <p:sldId id="381" r:id="rId16"/>
    <p:sldId id="309" r:id="rId17"/>
    <p:sldId id="310" r:id="rId18"/>
    <p:sldId id="311" r:id="rId19"/>
    <p:sldId id="312" r:id="rId20"/>
    <p:sldId id="276" r:id="rId21"/>
    <p:sldId id="266" r:id="rId22"/>
    <p:sldId id="269" r:id="rId23"/>
    <p:sldId id="288" r:id="rId24"/>
    <p:sldId id="263" r:id="rId25"/>
    <p:sldId id="289" r:id="rId26"/>
    <p:sldId id="271" r:id="rId27"/>
    <p:sldId id="286" r:id="rId28"/>
    <p:sldId id="290" r:id="rId29"/>
    <p:sldId id="291" r:id="rId30"/>
    <p:sldId id="292" r:id="rId31"/>
    <p:sldId id="293" r:id="rId32"/>
    <p:sldId id="294" r:id="rId33"/>
    <p:sldId id="273" r:id="rId34"/>
    <p:sldId id="262" r:id="rId35"/>
    <p:sldId id="264" r:id="rId36"/>
    <p:sldId id="280" r:id="rId37"/>
    <p:sldId id="281" r:id="rId38"/>
    <p:sldId id="284" r:id="rId39"/>
    <p:sldId id="285" r:id="rId40"/>
    <p:sldId id="401" r:id="rId41"/>
    <p:sldId id="383" r:id="rId42"/>
    <p:sldId id="313" r:id="rId43"/>
    <p:sldId id="384" r:id="rId44"/>
    <p:sldId id="390" r:id="rId45"/>
    <p:sldId id="314" r:id="rId46"/>
    <p:sldId id="386" r:id="rId47"/>
    <p:sldId id="385" r:id="rId48"/>
    <p:sldId id="389" r:id="rId49"/>
    <p:sldId id="391" r:id="rId50"/>
    <p:sldId id="393" r:id="rId51"/>
    <p:sldId id="387" r:id="rId52"/>
    <p:sldId id="394" r:id="rId53"/>
    <p:sldId id="392" r:id="rId54"/>
    <p:sldId id="395" r:id="rId55"/>
    <p:sldId id="402" r:id="rId56"/>
    <p:sldId id="397" r:id="rId57"/>
    <p:sldId id="396" r:id="rId58"/>
    <p:sldId id="316" r:id="rId59"/>
    <p:sldId id="317" r:id="rId60"/>
    <p:sldId id="318" r:id="rId61"/>
    <p:sldId id="319" r:id="rId62"/>
    <p:sldId id="320" r:id="rId63"/>
    <p:sldId id="321" r:id="rId64"/>
    <p:sldId id="322" r:id="rId65"/>
    <p:sldId id="323" r:id="rId66"/>
    <p:sldId id="324" r:id="rId67"/>
    <p:sldId id="326" r:id="rId68"/>
    <p:sldId id="325" r:id="rId69"/>
    <p:sldId id="399" r:id="rId70"/>
    <p:sldId id="398" r:id="rId71"/>
    <p:sldId id="329" r:id="rId72"/>
    <p:sldId id="330" r:id="rId73"/>
    <p:sldId id="331" r:id="rId74"/>
    <p:sldId id="400" r:id="rId75"/>
    <p:sldId id="332" r:id="rId76"/>
    <p:sldId id="333" r:id="rId77"/>
    <p:sldId id="334" r:id="rId78"/>
    <p:sldId id="335" r:id="rId79"/>
    <p:sldId id="336" r:id="rId80"/>
    <p:sldId id="337" r:id="rId81"/>
    <p:sldId id="338" r:id="rId82"/>
    <p:sldId id="339" r:id="rId83"/>
    <p:sldId id="340" r:id="rId84"/>
    <p:sldId id="341" r:id="rId85"/>
    <p:sldId id="343" r:id="rId86"/>
    <p:sldId id="344" r:id="rId87"/>
    <p:sldId id="345" r:id="rId88"/>
    <p:sldId id="403" r:id="rId89"/>
    <p:sldId id="421"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405" r:id="rId109"/>
    <p:sldId id="404" r:id="rId110"/>
    <p:sldId id="420" r:id="rId111"/>
    <p:sldId id="417" r:id="rId112"/>
    <p:sldId id="422" r:id="rId113"/>
    <p:sldId id="406" r:id="rId114"/>
    <p:sldId id="418" r:id="rId115"/>
    <p:sldId id="419" r:id="rId116"/>
    <p:sldId id="414" r:id="rId117"/>
    <p:sldId id="408" r:id="rId118"/>
    <p:sldId id="409" r:id="rId119"/>
    <p:sldId id="415" r:id="rId120"/>
    <p:sldId id="416" r:id="rId121"/>
    <p:sldId id="410" r:id="rId122"/>
    <p:sldId id="411" r:id="rId123"/>
    <p:sldId id="426" r:id="rId124"/>
    <p:sldId id="423" r:id="rId125"/>
    <p:sldId id="412" r:id="rId126"/>
    <p:sldId id="424" r:id="rId127"/>
    <p:sldId id="425" r:id="rId128"/>
    <p:sldId id="413" r:id="rId129"/>
    <p:sldId id="427" r:id="rId130"/>
    <p:sldId id="428" r:id="rId131"/>
    <p:sldId id="440" r:id="rId132"/>
    <p:sldId id="433" r:id="rId133"/>
    <p:sldId id="434" r:id="rId134"/>
    <p:sldId id="435" r:id="rId135"/>
    <p:sldId id="436" r:id="rId136"/>
    <p:sldId id="437" r:id="rId137"/>
    <p:sldId id="438" r:id="rId138"/>
    <p:sldId id="439" r:id="rId139"/>
  </p:sldIdLst>
  <p:sldSz cx="9144000" cy="6858000" type="screen4x3"/>
  <p:notesSz cx="7099300" cy="10234613"/>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29" autoAdjust="0"/>
    <p:restoredTop sz="94660"/>
  </p:normalViewPr>
  <p:slideViewPr>
    <p:cSldViewPr>
      <p:cViewPr varScale="1">
        <p:scale>
          <a:sx n="66" d="100"/>
          <a:sy n="66" d="100"/>
        </p:scale>
        <p:origin x="-115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0.png"/></Relationships>
</file>

<file path=ppt/diagrams/_rels/data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1C3423-AFA4-40F9-BFCE-61A1F5A3A10D}"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endParaRPr lang="es-MX"/>
        </a:p>
      </dgm:t>
    </dgm:pt>
    <dgm:pt modelId="{5A7FD3A1-2903-4233-8172-5CDDB4DEED17}">
      <dgm:prSet phldrT="[Texto]"/>
      <dgm:spPr/>
      <dgm:t>
        <a:bodyPr/>
        <a:lstStyle/>
        <a:p>
          <a:r>
            <a:rPr lang="es-ES" b="1" smtClean="0">
              <a:latin typeface="Calibri" pitchFamily="34" charset="0"/>
            </a:rPr>
            <a:t>De la coordinación de Intereses</a:t>
          </a:r>
          <a:endParaRPr lang="es-MX" dirty="0"/>
        </a:p>
      </dgm:t>
    </dgm:pt>
    <dgm:pt modelId="{28F5908E-0CD6-4823-8A4A-D63C1A7A2E65}" type="parTrans" cxnId="{6FEBD9D0-46FC-4538-8B86-640BE4F45F1F}">
      <dgm:prSet/>
      <dgm:spPr/>
      <dgm:t>
        <a:bodyPr/>
        <a:lstStyle/>
        <a:p>
          <a:endParaRPr lang="es-MX"/>
        </a:p>
      </dgm:t>
    </dgm:pt>
    <dgm:pt modelId="{C6812C1C-61CE-4E15-A88D-93D059BC780E}" type="sibTrans" cxnId="{6FEBD9D0-46FC-4538-8B86-640BE4F45F1F}">
      <dgm:prSet/>
      <dgm:spPr/>
      <dgm:t>
        <a:bodyPr/>
        <a:lstStyle/>
        <a:p>
          <a:endParaRPr lang="es-MX"/>
        </a:p>
      </dgm:t>
    </dgm:pt>
    <dgm:pt modelId="{5A44E84D-7B0F-49E6-BF80-05C49DE7688C}">
      <dgm:prSet phldrT="[Texto]"/>
      <dgm:spPr/>
      <dgm:t>
        <a:bodyPr/>
        <a:lstStyle/>
        <a:p>
          <a:r>
            <a:rPr lang="es-ES" b="1" smtClean="0">
              <a:latin typeface="Calibri" pitchFamily="34" charset="0"/>
            </a:rPr>
            <a:t>De la impersonalidad de mando</a:t>
          </a:r>
          <a:endParaRPr lang="es-MX" dirty="0"/>
        </a:p>
      </dgm:t>
    </dgm:pt>
    <dgm:pt modelId="{C89744DC-A1C2-4EF3-BD22-4715CEBC29C9}" type="parTrans" cxnId="{AF5BD715-14CD-4E44-B4C6-CD48C395E8DC}">
      <dgm:prSet/>
      <dgm:spPr/>
      <dgm:t>
        <a:bodyPr/>
        <a:lstStyle/>
        <a:p>
          <a:endParaRPr lang="es-MX"/>
        </a:p>
      </dgm:t>
    </dgm:pt>
    <dgm:pt modelId="{0C705E18-7358-44CF-8301-703594B9BB15}" type="sibTrans" cxnId="{AF5BD715-14CD-4E44-B4C6-CD48C395E8DC}">
      <dgm:prSet/>
      <dgm:spPr/>
      <dgm:t>
        <a:bodyPr/>
        <a:lstStyle/>
        <a:p>
          <a:endParaRPr lang="es-MX"/>
        </a:p>
      </dgm:t>
    </dgm:pt>
    <dgm:pt modelId="{9A5ED851-39BF-443C-87E5-8B813B115AD4}">
      <dgm:prSet phldrT="[Texto]"/>
      <dgm:spPr/>
      <dgm:t>
        <a:bodyPr/>
        <a:lstStyle/>
        <a:p>
          <a:r>
            <a:rPr lang="es-ES" b="1" smtClean="0">
              <a:latin typeface="Calibri" pitchFamily="34" charset="0"/>
            </a:rPr>
            <a:t>De la vía jerárquica</a:t>
          </a:r>
          <a:endParaRPr lang="es-MX" dirty="0"/>
        </a:p>
      </dgm:t>
    </dgm:pt>
    <dgm:pt modelId="{4C9AC3E8-00BE-4D82-8EDE-543C26E199C2}" type="parTrans" cxnId="{EF66789B-918B-48DB-9F3E-CBC50F56B8CF}">
      <dgm:prSet/>
      <dgm:spPr/>
      <dgm:t>
        <a:bodyPr/>
        <a:lstStyle/>
        <a:p>
          <a:endParaRPr lang="es-MX"/>
        </a:p>
      </dgm:t>
    </dgm:pt>
    <dgm:pt modelId="{7628CEA3-9A7D-488F-A2D3-4ADD813E5AD5}" type="sibTrans" cxnId="{EF66789B-918B-48DB-9F3E-CBC50F56B8CF}">
      <dgm:prSet/>
      <dgm:spPr/>
      <dgm:t>
        <a:bodyPr/>
        <a:lstStyle/>
        <a:p>
          <a:endParaRPr lang="es-MX"/>
        </a:p>
      </dgm:t>
    </dgm:pt>
    <dgm:pt modelId="{B329F00F-B806-473B-9402-618D59601820}">
      <dgm:prSet phldrT="[Texto]"/>
      <dgm:spPr/>
      <dgm:t>
        <a:bodyPr/>
        <a:lstStyle/>
        <a:p>
          <a:r>
            <a:rPr lang="es-ES" b="1" dirty="0" smtClean="0">
              <a:latin typeface="Calibri" pitchFamily="34" charset="0"/>
            </a:rPr>
            <a:t>De la resolución de conflictos</a:t>
          </a:r>
          <a:endParaRPr lang="es-MX" dirty="0"/>
        </a:p>
      </dgm:t>
    </dgm:pt>
    <dgm:pt modelId="{1681BEF5-3C31-4631-8FAE-542A9B2624AD}" type="parTrans" cxnId="{11B6CB1D-427A-4E3D-A379-3E462F3CA903}">
      <dgm:prSet/>
      <dgm:spPr/>
      <dgm:t>
        <a:bodyPr/>
        <a:lstStyle/>
        <a:p>
          <a:endParaRPr lang="es-MX"/>
        </a:p>
      </dgm:t>
    </dgm:pt>
    <dgm:pt modelId="{6F4F093F-F5BC-496B-B7B3-B3EC4274E3CB}" type="sibTrans" cxnId="{11B6CB1D-427A-4E3D-A379-3E462F3CA903}">
      <dgm:prSet/>
      <dgm:spPr/>
      <dgm:t>
        <a:bodyPr/>
        <a:lstStyle/>
        <a:p>
          <a:endParaRPr lang="es-MX"/>
        </a:p>
      </dgm:t>
    </dgm:pt>
    <dgm:pt modelId="{9C2DE746-4A4A-4E17-9914-541D700DA455}">
      <dgm:prSet phldrT="[Texto]"/>
      <dgm:spPr/>
      <dgm:t>
        <a:bodyPr/>
        <a:lstStyle/>
        <a:p>
          <a:r>
            <a:rPr lang="es-ES" b="1" smtClean="0">
              <a:latin typeface="Calibri" pitchFamily="34" charset="0"/>
            </a:rPr>
            <a:t>Del aprovechamiento de conflictos</a:t>
          </a:r>
          <a:endParaRPr lang="es-MX" dirty="0"/>
        </a:p>
      </dgm:t>
    </dgm:pt>
    <dgm:pt modelId="{574716AF-5989-43A5-B8CD-A5D8B4209D0B}" type="parTrans" cxnId="{7B84A0E7-54FF-4C49-B236-335A5F1FD3BB}">
      <dgm:prSet/>
      <dgm:spPr/>
      <dgm:t>
        <a:bodyPr/>
        <a:lstStyle/>
        <a:p>
          <a:endParaRPr lang="es-MX"/>
        </a:p>
      </dgm:t>
    </dgm:pt>
    <dgm:pt modelId="{85E2D271-70D8-4F5A-8F71-BEBFAE1744C4}" type="sibTrans" cxnId="{7B84A0E7-54FF-4C49-B236-335A5F1FD3BB}">
      <dgm:prSet/>
      <dgm:spPr/>
      <dgm:t>
        <a:bodyPr/>
        <a:lstStyle/>
        <a:p>
          <a:endParaRPr lang="es-MX"/>
        </a:p>
      </dgm:t>
    </dgm:pt>
    <dgm:pt modelId="{0A15D664-3495-4BD2-8C1A-572F9437AB67}" type="pres">
      <dgm:prSet presAssocID="{DB1C3423-AFA4-40F9-BFCE-61A1F5A3A10D}" presName="Name0" presStyleCnt="0">
        <dgm:presLayoutVars>
          <dgm:chMax val="7"/>
          <dgm:chPref val="7"/>
          <dgm:dir/>
        </dgm:presLayoutVars>
      </dgm:prSet>
      <dgm:spPr/>
      <dgm:t>
        <a:bodyPr/>
        <a:lstStyle/>
        <a:p>
          <a:endParaRPr lang="es-MX"/>
        </a:p>
      </dgm:t>
    </dgm:pt>
    <dgm:pt modelId="{C5CD76F5-433E-4B6E-9BE1-065A77C8A49E}" type="pres">
      <dgm:prSet presAssocID="{DB1C3423-AFA4-40F9-BFCE-61A1F5A3A10D}" presName="Name1" presStyleCnt="0"/>
      <dgm:spPr/>
    </dgm:pt>
    <dgm:pt modelId="{B26EE595-0564-4337-9D18-FD4C3A378F39}" type="pres">
      <dgm:prSet presAssocID="{DB1C3423-AFA4-40F9-BFCE-61A1F5A3A10D}" presName="cycle" presStyleCnt="0"/>
      <dgm:spPr/>
    </dgm:pt>
    <dgm:pt modelId="{A1BE4E62-127C-440B-AC62-0EC7AB928505}" type="pres">
      <dgm:prSet presAssocID="{DB1C3423-AFA4-40F9-BFCE-61A1F5A3A10D}" presName="srcNode" presStyleLbl="node1" presStyleIdx="0" presStyleCnt="5"/>
      <dgm:spPr/>
    </dgm:pt>
    <dgm:pt modelId="{B07F6364-E54E-4A82-9905-3A9C7DBCE725}" type="pres">
      <dgm:prSet presAssocID="{DB1C3423-AFA4-40F9-BFCE-61A1F5A3A10D}" presName="conn" presStyleLbl="parChTrans1D2" presStyleIdx="0" presStyleCnt="1"/>
      <dgm:spPr/>
      <dgm:t>
        <a:bodyPr/>
        <a:lstStyle/>
        <a:p>
          <a:endParaRPr lang="es-MX"/>
        </a:p>
      </dgm:t>
    </dgm:pt>
    <dgm:pt modelId="{6147B323-16ED-4A64-951B-7EEECC34E5B9}" type="pres">
      <dgm:prSet presAssocID="{DB1C3423-AFA4-40F9-BFCE-61A1F5A3A10D}" presName="extraNode" presStyleLbl="node1" presStyleIdx="0" presStyleCnt="5"/>
      <dgm:spPr/>
    </dgm:pt>
    <dgm:pt modelId="{11A98171-2308-47C4-BB91-623C26C9B139}" type="pres">
      <dgm:prSet presAssocID="{DB1C3423-AFA4-40F9-BFCE-61A1F5A3A10D}" presName="dstNode" presStyleLbl="node1" presStyleIdx="0" presStyleCnt="5"/>
      <dgm:spPr/>
    </dgm:pt>
    <dgm:pt modelId="{3454CF85-0A1F-4DCE-87FA-FE9A77A22D6D}" type="pres">
      <dgm:prSet presAssocID="{5A7FD3A1-2903-4233-8172-5CDDB4DEED17}" presName="text_1" presStyleLbl="node1" presStyleIdx="0" presStyleCnt="5">
        <dgm:presLayoutVars>
          <dgm:bulletEnabled val="1"/>
        </dgm:presLayoutVars>
      </dgm:prSet>
      <dgm:spPr/>
      <dgm:t>
        <a:bodyPr/>
        <a:lstStyle/>
        <a:p>
          <a:endParaRPr lang="es-MX"/>
        </a:p>
      </dgm:t>
    </dgm:pt>
    <dgm:pt modelId="{DDFEA0BA-C1FB-462D-A2EE-01A243BB897B}" type="pres">
      <dgm:prSet presAssocID="{5A7FD3A1-2903-4233-8172-5CDDB4DEED17}" presName="accent_1" presStyleCnt="0"/>
      <dgm:spPr/>
    </dgm:pt>
    <dgm:pt modelId="{B5CFB3AE-F2F2-43E3-BD31-392D44B1C627}" type="pres">
      <dgm:prSet presAssocID="{5A7FD3A1-2903-4233-8172-5CDDB4DEED17}" presName="accentRepeatNode" presStyleLbl="solidFgAcc1" presStyleIdx="0" presStyleCnt="5"/>
      <dgm:spPr>
        <a:blipFill rotWithShape="0">
          <a:blip xmlns:r="http://schemas.openxmlformats.org/officeDocument/2006/relationships" r:embed="rId1"/>
          <a:stretch>
            <a:fillRect/>
          </a:stretch>
        </a:blipFill>
      </dgm:spPr>
    </dgm:pt>
    <dgm:pt modelId="{28C3CAAB-B786-4E9E-91DD-C0993F748FA4}" type="pres">
      <dgm:prSet presAssocID="{5A44E84D-7B0F-49E6-BF80-05C49DE7688C}" presName="text_2" presStyleLbl="node1" presStyleIdx="1" presStyleCnt="5">
        <dgm:presLayoutVars>
          <dgm:bulletEnabled val="1"/>
        </dgm:presLayoutVars>
      </dgm:prSet>
      <dgm:spPr/>
      <dgm:t>
        <a:bodyPr/>
        <a:lstStyle/>
        <a:p>
          <a:endParaRPr lang="es-MX"/>
        </a:p>
      </dgm:t>
    </dgm:pt>
    <dgm:pt modelId="{21C0FB4F-AF05-425F-9E54-ED81A2CF7FB2}" type="pres">
      <dgm:prSet presAssocID="{5A44E84D-7B0F-49E6-BF80-05C49DE7688C}" presName="accent_2" presStyleCnt="0"/>
      <dgm:spPr/>
    </dgm:pt>
    <dgm:pt modelId="{4D0661E6-E792-40C2-96D0-38764FB9B69C}" type="pres">
      <dgm:prSet presAssocID="{5A44E84D-7B0F-49E6-BF80-05C49DE7688C}" presName="accentRepeatNode" presStyleLbl="solidFgAcc1" presStyleIdx="1" presStyleCnt="5"/>
      <dgm:spPr>
        <a:blipFill rotWithShape="0">
          <a:blip xmlns:r="http://schemas.openxmlformats.org/officeDocument/2006/relationships" r:embed="rId2"/>
          <a:stretch>
            <a:fillRect/>
          </a:stretch>
        </a:blipFill>
      </dgm:spPr>
    </dgm:pt>
    <dgm:pt modelId="{7CFA129A-8695-455E-BEA5-08EE59CF7A9A}" type="pres">
      <dgm:prSet presAssocID="{9A5ED851-39BF-443C-87E5-8B813B115AD4}" presName="text_3" presStyleLbl="node1" presStyleIdx="2" presStyleCnt="5">
        <dgm:presLayoutVars>
          <dgm:bulletEnabled val="1"/>
        </dgm:presLayoutVars>
      </dgm:prSet>
      <dgm:spPr/>
      <dgm:t>
        <a:bodyPr/>
        <a:lstStyle/>
        <a:p>
          <a:endParaRPr lang="es-MX"/>
        </a:p>
      </dgm:t>
    </dgm:pt>
    <dgm:pt modelId="{11952E30-CEFB-4F72-B335-E63522472903}" type="pres">
      <dgm:prSet presAssocID="{9A5ED851-39BF-443C-87E5-8B813B115AD4}" presName="accent_3" presStyleCnt="0"/>
      <dgm:spPr/>
    </dgm:pt>
    <dgm:pt modelId="{A530D7D0-C469-429E-B31F-1E69A3BB6E81}" type="pres">
      <dgm:prSet presAssocID="{9A5ED851-39BF-443C-87E5-8B813B115AD4}" presName="accentRepeatNode" presStyleLbl="solidFgAcc1" presStyleIdx="2" presStyleCnt="5"/>
      <dgm:spPr>
        <a:blipFill rotWithShape="0">
          <a:blip xmlns:r="http://schemas.openxmlformats.org/officeDocument/2006/relationships" r:embed="rId3"/>
          <a:stretch>
            <a:fillRect/>
          </a:stretch>
        </a:blipFill>
      </dgm:spPr>
    </dgm:pt>
    <dgm:pt modelId="{D7582530-1755-4345-A187-168D05809073}" type="pres">
      <dgm:prSet presAssocID="{B329F00F-B806-473B-9402-618D59601820}" presName="text_4" presStyleLbl="node1" presStyleIdx="3" presStyleCnt="5">
        <dgm:presLayoutVars>
          <dgm:bulletEnabled val="1"/>
        </dgm:presLayoutVars>
      </dgm:prSet>
      <dgm:spPr/>
      <dgm:t>
        <a:bodyPr/>
        <a:lstStyle/>
        <a:p>
          <a:endParaRPr lang="es-MX"/>
        </a:p>
      </dgm:t>
    </dgm:pt>
    <dgm:pt modelId="{A1BF760E-9E85-419D-A176-B65C9B71EB03}" type="pres">
      <dgm:prSet presAssocID="{B329F00F-B806-473B-9402-618D59601820}" presName="accent_4" presStyleCnt="0"/>
      <dgm:spPr/>
    </dgm:pt>
    <dgm:pt modelId="{2945B3D6-5BC5-4446-882E-EC464DE55CD8}" type="pres">
      <dgm:prSet presAssocID="{B329F00F-B806-473B-9402-618D59601820}" presName="accentRepeatNode" presStyleLbl="solidFgAcc1" presStyleIdx="3" presStyleCnt="5"/>
      <dgm:spPr>
        <a:blipFill rotWithShape="0">
          <a:blip xmlns:r="http://schemas.openxmlformats.org/officeDocument/2006/relationships" r:embed="rId4"/>
          <a:stretch>
            <a:fillRect/>
          </a:stretch>
        </a:blipFill>
      </dgm:spPr>
    </dgm:pt>
    <dgm:pt modelId="{84AFEA55-DC18-452A-BF9F-D33AB1EB2701}" type="pres">
      <dgm:prSet presAssocID="{9C2DE746-4A4A-4E17-9914-541D700DA455}" presName="text_5" presStyleLbl="node1" presStyleIdx="4" presStyleCnt="5">
        <dgm:presLayoutVars>
          <dgm:bulletEnabled val="1"/>
        </dgm:presLayoutVars>
      </dgm:prSet>
      <dgm:spPr/>
      <dgm:t>
        <a:bodyPr/>
        <a:lstStyle/>
        <a:p>
          <a:endParaRPr lang="es-MX"/>
        </a:p>
      </dgm:t>
    </dgm:pt>
    <dgm:pt modelId="{880BB0AC-3456-40F6-9925-680D7821D64C}" type="pres">
      <dgm:prSet presAssocID="{9C2DE746-4A4A-4E17-9914-541D700DA455}" presName="accent_5" presStyleCnt="0"/>
      <dgm:spPr/>
    </dgm:pt>
    <dgm:pt modelId="{B6412D89-59F0-434A-9D7E-897C6AA2A62A}" type="pres">
      <dgm:prSet presAssocID="{9C2DE746-4A4A-4E17-9914-541D700DA455}" presName="accentRepeatNode" presStyleLbl="solidFgAcc1" presStyleIdx="4" presStyleCnt="5"/>
      <dgm:spPr>
        <a:blipFill rotWithShape="0">
          <a:blip xmlns:r="http://schemas.openxmlformats.org/officeDocument/2006/relationships" r:embed="rId5"/>
          <a:stretch>
            <a:fillRect/>
          </a:stretch>
        </a:blipFill>
      </dgm:spPr>
    </dgm:pt>
  </dgm:ptLst>
  <dgm:cxnLst>
    <dgm:cxn modelId="{11B6CB1D-427A-4E3D-A379-3E462F3CA903}" srcId="{DB1C3423-AFA4-40F9-BFCE-61A1F5A3A10D}" destId="{B329F00F-B806-473B-9402-618D59601820}" srcOrd="3" destOrd="0" parTransId="{1681BEF5-3C31-4631-8FAE-542A9B2624AD}" sibTransId="{6F4F093F-F5BC-496B-B7B3-B3EC4274E3CB}"/>
    <dgm:cxn modelId="{EF66789B-918B-48DB-9F3E-CBC50F56B8CF}" srcId="{DB1C3423-AFA4-40F9-BFCE-61A1F5A3A10D}" destId="{9A5ED851-39BF-443C-87E5-8B813B115AD4}" srcOrd="2" destOrd="0" parTransId="{4C9AC3E8-00BE-4D82-8EDE-543C26E199C2}" sibTransId="{7628CEA3-9A7D-488F-A2D3-4ADD813E5AD5}"/>
    <dgm:cxn modelId="{8EF2127E-4A67-4689-B341-A60EF51D131F}" type="presOf" srcId="{B329F00F-B806-473B-9402-618D59601820}" destId="{D7582530-1755-4345-A187-168D05809073}" srcOrd="0" destOrd="0" presId="urn:microsoft.com/office/officeart/2008/layout/VerticalCurvedList"/>
    <dgm:cxn modelId="{566168DA-2590-4F41-AA36-6C45E10A6AC8}" type="presOf" srcId="{9A5ED851-39BF-443C-87E5-8B813B115AD4}" destId="{7CFA129A-8695-455E-BEA5-08EE59CF7A9A}" srcOrd="0" destOrd="0" presId="urn:microsoft.com/office/officeart/2008/layout/VerticalCurvedList"/>
    <dgm:cxn modelId="{B970B0C0-1C3D-4C75-98C1-1B8A45E6B708}" type="presOf" srcId="{C6812C1C-61CE-4E15-A88D-93D059BC780E}" destId="{B07F6364-E54E-4A82-9905-3A9C7DBCE725}" srcOrd="0" destOrd="0" presId="urn:microsoft.com/office/officeart/2008/layout/VerticalCurvedList"/>
    <dgm:cxn modelId="{E05F68AB-A50D-4A89-AC4E-13E0AB3C9A77}" type="presOf" srcId="{5A7FD3A1-2903-4233-8172-5CDDB4DEED17}" destId="{3454CF85-0A1F-4DCE-87FA-FE9A77A22D6D}" srcOrd="0" destOrd="0" presId="urn:microsoft.com/office/officeart/2008/layout/VerticalCurvedList"/>
    <dgm:cxn modelId="{1DCE4826-07A4-4A76-A6E8-0BC38566C52D}" type="presOf" srcId="{5A44E84D-7B0F-49E6-BF80-05C49DE7688C}" destId="{28C3CAAB-B786-4E9E-91DD-C0993F748FA4}" srcOrd="0" destOrd="0" presId="urn:microsoft.com/office/officeart/2008/layout/VerticalCurvedList"/>
    <dgm:cxn modelId="{7B84A0E7-54FF-4C49-B236-335A5F1FD3BB}" srcId="{DB1C3423-AFA4-40F9-BFCE-61A1F5A3A10D}" destId="{9C2DE746-4A4A-4E17-9914-541D700DA455}" srcOrd="4" destOrd="0" parTransId="{574716AF-5989-43A5-B8CD-A5D8B4209D0B}" sibTransId="{85E2D271-70D8-4F5A-8F71-BEBFAE1744C4}"/>
    <dgm:cxn modelId="{AF5BD715-14CD-4E44-B4C6-CD48C395E8DC}" srcId="{DB1C3423-AFA4-40F9-BFCE-61A1F5A3A10D}" destId="{5A44E84D-7B0F-49E6-BF80-05C49DE7688C}" srcOrd="1" destOrd="0" parTransId="{C89744DC-A1C2-4EF3-BD22-4715CEBC29C9}" sibTransId="{0C705E18-7358-44CF-8301-703594B9BB15}"/>
    <dgm:cxn modelId="{8DCFF145-3747-41A6-824B-5408B0F42C2D}" type="presOf" srcId="{9C2DE746-4A4A-4E17-9914-541D700DA455}" destId="{84AFEA55-DC18-452A-BF9F-D33AB1EB2701}" srcOrd="0" destOrd="0" presId="urn:microsoft.com/office/officeart/2008/layout/VerticalCurvedList"/>
    <dgm:cxn modelId="{CDEE981E-269B-49A4-B53A-130A286F3DC8}" type="presOf" srcId="{DB1C3423-AFA4-40F9-BFCE-61A1F5A3A10D}" destId="{0A15D664-3495-4BD2-8C1A-572F9437AB67}" srcOrd="0" destOrd="0" presId="urn:microsoft.com/office/officeart/2008/layout/VerticalCurvedList"/>
    <dgm:cxn modelId="{6FEBD9D0-46FC-4538-8B86-640BE4F45F1F}" srcId="{DB1C3423-AFA4-40F9-BFCE-61A1F5A3A10D}" destId="{5A7FD3A1-2903-4233-8172-5CDDB4DEED17}" srcOrd="0" destOrd="0" parTransId="{28F5908E-0CD6-4823-8A4A-D63C1A7A2E65}" sibTransId="{C6812C1C-61CE-4E15-A88D-93D059BC780E}"/>
    <dgm:cxn modelId="{E5924F9C-4D3C-4F80-9128-93614AE72480}" type="presParOf" srcId="{0A15D664-3495-4BD2-8C1A-572F9437AB67}" destId="{C5CD76F5-433E-4B6E-9BE1-065A77C8A49E}" srcOrd="0" destOrd="0" presId="urn:microsoft.com/office/officeart/2008/layout/VerticalCurvedList"/>
    <dgm:cxn modelId="{24F9D461-BA51-462E-8E05-8F7AC4867212}" type="presParOf" srcId="{C5CD76F5-433E-4B6E-9BE1-065A77C8A49E}" destId="{B26EE595-0564-4337-9D18-FD4C3A378F39}" srcOrd="0" destOrd="0" presId="urn:microsoft.com/office/officeart/2008/layout/VerticalCurvedList"/>
    <dgm:cxn modelId="{17471A32-93CE-4517-AA3D-8873076AC406}" type="presParOf" srcId="{B26EE595-0564-4337-9D18-FD4C3A378F39}" destId="{A1BE4E62-127C-440B-AC62-0EC7AB928505}" srcOrd="0" destOrd="0" presId="urn:microsoft.com/office/officeart/2008/layout/VerticalCurvedList"/>
    <dgm:cxn modelId="{A73D66E0-E86F-4F8F-99AB-8DB6EC7AF7FD}" type="presParOf" srcId="{B26EE595-0564-4337-9D18-FD4C3A378F39}" destId="{B07F6364-E54E-4A82-9905-3A9C7DBCE725}" srcOrd="1" destOrd="0" presId="urn:microsoft.com/office/officeart/2008/layout/VerticalCurvedList"/>
    <dgm:cxn modelId="{857E90D8-8DD9-4C32-8D8F-01E7A302B27E}" type="presParOf" srcId="{B26EE595-0564-4337-9D18-FD4C3A378F39}" destId="{6147B323-16ED-4A64-951B-7EEECC34E5B9}" srcOrd="2" destOrd="0" presId="urn:microsoft.com/office/officeart/2008/layout/VerticalCurvedList"/>
    <dgm:cxn modelId="{624D5A34-D8A1-49EF-89C9-D9B9FABC79D2}" type="presParOf" srcId="{B26EE595-0564-4337-9D18-FD4C3A378F39}" destId="{11A98171-2308-47C4-BB91-623C26C9B139}" srcOrd="3" destOrd="0" presId="urn:microsoft.com/office/officeart/2008/layout/VerticalCurvedList"/>
    <dgm:cxn modelId="{D3D78E45-5FEE-4B65-AFEC-6160AFDB5B6E}" type="presParOf" srcId="{C5CD76F5-433E-4B6E-9BE1-065A77C8A49E}" destId="{3454CF85-0A1F-4DCE-87FA-FE9A77A22D6D}" srcOrd="1" destOrd="0" presId="urn:microsoft.com/office/officeart/2008/layout/VerticalCurvedList"/>
    <dgm:cxn modelId="{A0E67C4D-C6CE-4578-A171-1C5B4F1DF419}" type="presParOf" srcId="{C5CD76F5-433E-4B6E-9BE1-065A77C8A49E}" destId="{DDFEA0BA-C1FB-462D-A2EE-01A243BB897B}" srcOrd="2" destOrd="0" presId="urn:microsoft.com/office/officeart/2008/layout/VerticalCurvedList"/>
    <dgm:cxn modelId="{8523CF7F-8969-43EA-904C-FE29440E1238}" type="presParOf" srcId="{DDFEA0BA-C1FB-462D-A2EE-01A243BB897B}" destId="{B5CFB3AE-F2F2-43E3-BD31-392D44B1C627}" srcOrd="0" destOrd="0" presId="urn:microsoft.com/office/officeart/2008/layout/VerticalCurvedList"/>
    <dgm:cxn modelId="{9060E663-D854-403E-B5CC-FDC1AB75A1CF}" type="presParOf" srcId="{C5CD76F5-433E-4B6E-9BE1-065A77C8A49E}" destId="{28C3CAAB-B786-4E9E-91DD-C0993F748FA4}" srcOrd="3" destOrd="0" presId="urn:microsoft.com/office/officeart/2008/layout/VerticalCurvedList"/>
    <dgm:cxn modelId="{2AF41695-5A8D-4DCD-9427-FA445A5339D4}" type="presParOf" srcId="{C5CD76F5-433E-4B6E-9BE1-065A77C8A49E}" destId="{21C0FB4F-AF05-425F-9E54-ED81A2CF7FB2}" srcOrd="4" destOrd="0" presId="urn:microsoft.com/office/officeart/2008/layout/VerticalCurvedList"/>
    <dgm:cxn modelId="{00E92B68-C15E-45B1-AD30-625F4AC892E6}" type="presParOf" srcId="{21C0FB4F-AF05-425F-9E54-ED81A2CF7FB2}" destId="{4D0661E6-E792-40C2-96D0-38764FB9B69C}" srcOrd="0" destOrd="0" presId="urn:microsoft.com/office/officeart/2008/layout/VerticalCurvedList"/>
    <dgm:cxn modelId="{99B7DE45-E1C3-4B41-9C75-2C7D36174047}" type="presParOf" srcId="{C5CD76F5-433E-4B6E-9BE1-065A77C8A49E}" destId="{7CFA129A-8695-455E-BEA5-08EE59CF7A9A}" srcOrd="5" destOrd="0" presId="urn:microsoft.com/office/officeart/2008/layout/VerticalCurvedList"/>
    <dgm:cxn modelId="{825983FA-F9E7-4523-8316-9D437AB137EB}" type="presParOf" srcId="{C5CD76F5-433E-4B6E-9BE1-065A77C8A49E}" destId="{11952E30-CEFB-4F72-B335-E63522472903}" srcOrd="6" destOrd="0" presId="urn:microsoft.com/office/officeart/2008/layout/VerticalCurvedList"/>
    <dgm:cxn modelId="{8500FF3F-F6F1-43FF-A59F-A2DBBFD97160}" type="presParOf" srcId="{11952E30-CEFB-4F72-B335-E63522472903}" destId="{A530D7D0-C469-429E-B31F-1E69A3BB6E81}" srcOrd="0" destOrd="0" presId="urn:microsoft.com/office/officeart/2008/layout/VerticalCurvedList"/>
    <dgm:cxn modelId="{F4558467-C153-438B-9D52-CB6C8AD08022}" type="presParOf" srcId="{C5CD76F5-433E-4B6E-9BE1-065A77C8A49E}" destId="{D7582530-1755-4345-A187-168D05809073}" srcOrd="7" destOrd="0" presId="urn:microsoft.com/office/officeart/2008/layout/VerticalCurvedList"/>
    <dgm:cxn modelId="{833B780B-C2BD-45F2-A174-A2024E8C3678}" type="presParOf" srcId="{C5CD76F5-433E-4B6E-9BE1-065A77C8A49E}" destId="{A1BF760E-9E85-419D-A176-B65C9B71EB03}" srcOrd="8" destOrd="0" presId="urn:microsoft.com/office/officeart/2008/layout/VerticalCurvedList"/>
    <dgm:cxn modelId="{D79E1C73-EBAB-425D-992E-D424F06BEAE9}" type="presParOf" srcId="{A1BF760E-9E85-419D-A176-B65C9B71EB03}" destId="{2945B3D6-5BC5-4446-882E-EC464DE55CD8}" srcOrd="0" destOrd="0" presId="urn:microsoft.com/office/officeart/2008/layout/VerticalCurvedList"/>
    <dgm:cxn modelId="{A0F3C74A-0B74-4B86-9E1E-7BF7C8841305}" type="presParOf" srcId="{C5CD76F5-433E-4B6E-9BE1-065A77C8A49E}" destId="{84AFEA55-DC18-452A-BF9F-D33AB1EB2701}" srcOrd="9" destOrd="0" presId="urn:microsoft.com/office/officeart/2008/layout/VerticalCurvedList"/>
    <dgm:cxn modelId="{43D5D5EE-C74B-4BAF-A10A-4CEF92067501}" type="presParOf" srcId="{C5CD76F5-433E-4B6E-9BE1-065A77C8A49E}" destId="{880BB0AC-3456-40F6-9925-680D7821D64C}" srcOrd="10" destOrd="0" presId="urn:microsoft.com/office/officeart/2008/layout/VerticalCurvedList"/>
    <dgm:cxn modelId="{FB217B10-DF13-472C-AA3E-D96869C7651B}" type="presParOf" srcId="{880BB0AC-3456-40F6-9925-680D7821D64C}" destId="{B6412D89-59F0-434A-9D7E-897C6AA2A62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E748EC8-04A3-4443-8F57-D5AD9917B66A}" type="doc">
      <dgm:prSet loTypeId="urn:microsoft.com/office/officeart/2009/3/layout/StepUpProcess" loCatId="process" qsTypeId="urn:microsoft.com/office/officeart/2005/8/quickstyle/3d1" qsCatId="3D" csTypeId="urn:microsoft.com/office/officeart/2005/8/colors/colorful1" csCatId="colorful" phldr="1"/>
      <dgm:spPr/>
      <dgm:t>
        <a:bodyPr/>
        <a:lstStyle/>
        <a:p>
          <a:endParaRPr lang="es-MX"/>
        </a:p>
      </dgm:t>
    </dgm:pt>
    <dgm:pt modelId="{737032FC-886F-4267-B402-0A10728AC154}">
      <dgm:prSet phldrT="[Texto]" custT="1"/>
      <dgm:spPr/>
      <dgm:t>
        <a:bodyPr/>
        <a:lstStyle/>
        <a:p>
          <a:r>
            <a:rPr lang="es-MX" sz="2000" b="0" i="0" dirty="0" smtClean="0">
              <a:latin typeface="Calibri" panose="020F0502020204030204" pitchFamily="34" charset="0"/>
            </a:rPr>
            <a:t>Cohesión</a:t>
          </a:r>
          <a:endParaRPr lang="es-MX" sz="2000" dirty="0">
            <a:latin typeface="Calibri" panose="020F0502020204030204" pitchFamily="34" charset="0"/>
          </a:endParaRPr>
        </a:p>
      </dgm:t>
    </dgm:pt>
    <dgm:pt modelId="{E3650BE3-A68E-4A8C-9C21-77199AE45DC3}" type="parTrans" cxnId="{EE263B21-C77F-482F-8EB7-2D64843C7524}">
      <dgm:prSet/>
      <dgm:spPr/>
      <dgm:t>
        <a:bodyPr/>
        <a:lstStyle/>
        <a:p>
          <a:endParaRPr lang="es-MX"/>
        </a:p>
      </dgm:t>
    </dgm:pt>
    <dgm:pt modelId="{053818C1-70C0-4DD5-B3A5-9E6ECD7389D0}" type="sibTrans" cxnId="{EE263B21-C77F-482F-8EB7-2D64843C7524}">
      <dgm:prSet/>
      <dgm:spPr/>
      <dgm:t>
        <a:bodyPr/>
        <a:lstStyle/>
        <a:p>
          <a:endParaRPr lang="es-MX"/>
        </a:p>
      </dgm:t>
    </dgm:pt>
    <dgm:pt modelId="{4E32C369-B5A6-4042-92D4-E416C95F461A}">
      <dgm:prSet phldrT="[Texto]" custT="1"/>
      <dgm:spPr/>
      <dgm:t>
        <a:bodyPr/>
        <a:lstStyle/>
        <a:p>
          <a:r>
            <a:rPr lang="es-MX" sz="2000" b="0" i="0" dirty="0" smtClean="0">
              <a:latin typeface="Calibri" panose="020F0502020204030204" pitchFamily="34" charset="0"/>
            </a:rPr>
            <a:t>Asignación de roles y normas</a:t>
          </a:r>
          <a:endParaRPr lang="es-MX" sz="2000" dirty="0">
            <a:latin typeface="Calibri" panose="020F0502020204030204" pitchFamily="34" charset="0"/>
          </a:endParaRPr>
        </a:p>
      </dgm:t>
    </dgm:pt>
    <dgm:pt modelId="{2C473EBE-2FDF-4642-963D-CCF5F393B395}" type="parTrans" cxnId="{52F49B6D-2BE5-4CEB-92B7-AF61FC46DA6D}">
      <dgm:prSet/>
      <dgm:spPr/>
      <dgm:t>
        <a:bodyPr/>
        <a:lstStyle/>
        <a:p>
          <a:endParaRPr lang="es-MX"/>
        </a:p>
      </dgm:t>
    </dgm:pt>
    <dgm:pt modelId="{442DF732-C049-4075-AD72-BEB7498DCF81}" type="sibTrans" cxnId="{52F49B6D-2BE5-4CEB-92B7-AF61FC46DA6D}">
      <dgm:prSet/>
      <dgm:spPr/>
      <dgm:t>
        <a:bodyPr/>
        <a:lstStyle/>
        <a:p>
          <a:endParaRPr lang="es-MX"/>
        </a:p>
      </dgm:t>
    </dgm:pt>
    <dgm:pt modelId="{A7EAE885-C3D9-4A1B-8BE3-BA0CB72C1AC0}">
      <dgm:prSet phldrT="[Texto]" custT="1"/>
      <dgm:spPr/>
      <dgm:t>
        <a:bodyPr/>
        <a:lstStyle/>
        <a:p>
          <a:r>
            <a:rPr lang="es-MX" sz="2000" b="0" i="0" dirty="0" smtClean="0">
              <a:latin typeface="Calibri" panose="020F0502020204030204" pitchFamily="34" charset="0"/>
            </a:rPr>
            <a:t>Comunicación</a:t>
          </a:r>
          <a:endParaRPr lang="es-MX" sz="2000" dirty="0">
            <a:latin typeface="Calibri" panose="020F0502020204030204" pitchFamily="34" charset="0"/>
          </a:endParaRPr>
        </a:p>
      </dgm:t>
    </dgm:pt>
    <dgm:pt modelId="{93C85A4E-75FC-483A-8FC2-0002375CDE9E}" type="parTrans" cxnId="{81693020-98CD-4586-A458-87BF43F24C20}">
      <dgm:prSet/>
      <dgm:spPr/>
      <dgm:t>
        <a:bodyPr/>
        <a:lstStyle/>
        <a:p>
          <a:endParaRPr lang="es-MX"/>
        </a:p>
      </dgm:t>
    </dgm:pt>
    <dgm:pt modelId="{FE320017-EB17-4F8D-82F9-F1F2182C3ACF}" type="sibTrans" cxnId="{81693020-98CD-4586-A458-87BF43F24C20}">
      <dgm:prSet/>
      <dgm:spPr/>
      <dgm:t>
        <a:bodyPr/>
        <a:lstStyle/>
        <a:p>
          <a:endParaRPr lang="es-MX"/>
        </a:p>
      </dgm:t>
    </dgm:pt>
    <dgm:pt modelId="{0FF8A5D2-00AF-4991-9468-6FC30212C82F}">
      <dgm:prSet phldrT="[Texto]" custT="1"/>
      <dgm:spPr/>
      <dgm:t>
        <a:bodyPr/>
        <a:lstStyle/>
        <a:p>
          <a:r>
            <a:rPr lang="es-MX" sz="2000" b="0" i="0" dirty="0" smtClean="0">
              <a:latin typeface="Calibri" panose="020F0502020204030204" pitchFamily="34" charset="0"/>
            </a:rPr>
            <a:t>Definición de objetivos</a:t>
          </a:r>
          <a:endParaRPr lang="es-MX" sz="2000" dirty="0">
            <a:latin typeface="Calibri" panose="020F0502020204030204" pitchFamily="34" charset="0"/>
          </a:endParaRPr>
        </a:p>
      </dgm:t>
    </dgm:pt>
    <dgm:pt modelId="{90F74DED-4DC0-4186-A1C6-D1195B5EC367}" type="parTrans" cxnId="{6F50826F-FA1E-4D5E-A89B-BCA4A5233A7F}">
      <dgm:prSet/>
      <dgm:spPr/>
      <dgm:t>
        <a:bodyPr/>
        <a:lstStyle/>
        <a:p>
          <a:endParaRPr lang="es-MX"/>
        </a:p>
      </dgm:t>
    </dgm:pt>
    <dgm:pt modelId="{6FD5E25A-6E1A-4E8A-ACAB-1B025B43F0C0}" type="sibTrans" cxnId="{6F50826F-FA1E-4D5E-A89B-BCA4A5233A7F}">
      <dgm:prSet/>
      <dgm:spPr/>
      <dgm:t>
        <a:bodyPr/>
        <a:lstStyle/>
        <a:p>
          <a:endParaRPr lang="es-MX"/>
        </a:p>
      </dgm:t>
    </dgm:pt>
    <dgm:pt modelId="{92A1F10D-741E-4BAD-B220-453F932EC5E9}">
      <dgm:prSet phldrT="[Texto]" custT="1"/>
      <dgm:spPr/>
      <dgm:t>
        <a:bodyPr/>
        <a:lstStyle/>
        <a:p>
          <a:r>
            <a:rPr lang="es-MX" sz="2000" b="0" i="0" dirty="0" err="1" smtClean="0">
              <a:latin typeface="Calibri" panose="020F0502020204030204" pitchFamily="34" charset="0"/>
            </a:rPr>
            <a:t>Interdepen-dencia</a:t>
          </a:r>
          <a:endParaRPr lang="es-MX" sz="2000" dirty="0">
            <a:latin typeface="Calibri" panose="020F0502020204030204" pitchFamily="34" charset="0"/>
          </a:endParaRPr>
        </a:p>
      </dgm:t>
    </dgm:pt>
    <dgm:pt modelId="{D3FA085A-5D6F-41A1-906C-DB5ABE81D011}" type="parTrans" cxnId="{10D02F7B-3B06-48CA-94B1-AD0D582C9D3C}">
      <dgm:prSet/>
      <dgm:spPr/>
      <dgm:t>
        <a:bodyPr/>
        <a:lstStyle/>
        <a:p>
          <a:endParaRPr lang="es-MX"/>
        </a:p>
      </dgm:t>
    </dgm:pt>
    <dgm:pt modelId="{E26FB36C-5DA5-4E1D-82E8-46DCCF3AA254}" type="sibTrans" cxnId="{10D02F7B-3B06-48CA-94B1-AD0D582C9D3C}">
      <dgm:prSet/>
      <dgm:spPr/>
      <dgm:t>
        <a:bodyPr/>
        <a:lstStyle/>
        <a:p>
          <a:endParaRPr lang="es-MX"/>
        </a:p>
      </dgm:t>
    </dgm:pt>
    <dgm:pt modelId="{4AEB5ADE-2523-4896-B851-5060EA7E5FC3}" type="pres">
      <dgm:prSet presAssocID="{6E748EC8-04A3-4443-8F57-D5AD9917B66A}" presName="rootnode" presStyleCnt="0">
        <dgm:presLayoutVars>
          <dgm:chMax/>
          <dgm:chPref/>
          <dgm:dir/>
          <dgm:animLvl val="lvl"/>
        </dgm:presLayoutVars>
      </dgm:prSet>
      <dgm:spPr/>
      <dgm:t>
        <a:bodyPr/>
        <a:lstStyle/>
        <a:p>
          <a:endParaRPr lang="es-MX"/>
        </a:p>
      </dgm:t>
    </dgm:pt>
    <dgm:pt modelId="{F4704A3F-5778-42AF-BAAF-65E061B71F41}" type="pres">
      <dgm:prSet presAssocID="{737032FC-886F-4267-B402-0A10728AC154}" presName="composite" presStyleCnt="0"/>
      <dgm:spPr/>
    </dgm:pt>
    <dgm:pt modelId="{4A0A6B3A-06AF-4D6A-BC2C-3A0CFE8C9B0E}" type="pres">
      <dgm:prSet presAssocID="{737032FC-886F-4267-B402-0A10728AC154}" presName="LShape" presStyleLbl="alignNode1" presStyleIdx="0" presStyleCnt="9"/>
      <dgm:spPr/>
    </dgm:pt>
    <dgm:pt modelId="{8DB491B4-7ACB-4AAB-90EB-CD6AEFB41BA1}" type="pres">
      <dgm:prSet presAssocID="{737032FC-886F-4267-B402-0A10728AC154}" presName="ParentText" presStyleLbl="revTx" presStyleIdx="0" presStyleCnt="5">
        <dgm:presLayoutVars>
          <dgm:chMax val="0"/>
          <dgm:chPref val="0"/>
          <dgm:bulletEnabled val="1"/>
        </dgm:presLayoutVars>
      </dgm:prSet>
      <dgm:spPr/>
      <dgm:t>
        <a:bodyPr/>
        <a:lstStyle/>
        <a:p>
          <a:endParaRPr lang="es-MX"/>
        </a:p>
      </dgm:t>
    </dgm:pt>
    <dgm:pt modelId="{FD9FC01B-361F-4BC3-BBBC-F275B483D265}" type="pres">
      <dgm:prSet presAssocID="{737032FC-886F-4267-B402-0A10728AC154}" presName="Triangle" presStyleLbl="alignNode1" presStyleIdx="1" presStyleCnt="9"/>
      <dgm:spPr/>
    </dgm:pt>
    <dgm:pt modelId="{23DDCE39-FD2A-4904-8D73-FBC480E507F6}" type="pres">
      <dgm:prSet presAssocID="{053818C1-70C0-4DD5-B3A5-9E6ECD7389D0}" presName="sibTrans" presStyleCnt="0"/>
      <dgm:spPr/>
    </dgm:pt>
    <dgm:pt modelId="{956549DA-C9E1-4492-B804-FE1D1E1FAB82}" type="pres">
      <dgm:prSet presAssocID="{053818C1-70C0-4DD5-B3A5-9E6ECD7389D0}" presName="space" presStyleCnt="0"/>
      <dgm:spPr/>
    </dgm:pt>
    <dgm:pt modelId="{FC71D74B-EC95-40DE-B3EF-A9CF4682F406}" type="pres">
      <dgm:prSet presAssocID="{4E32C369-B5A6-4042-92D4-E416C95F461A}" presName="composite" presStyleCnt="0"/>
      <dgm:spPr/>
    </dgm:pt>
    <dgm:pt modelId="{B23B2E40-88E0-4B2C-AD29-EE5EB253078B}" type="pres">
      <dgm:prSet presAssocID="{4E32C369-B5A6-4042-92D4-E416C95F461A}" presName="LShape" presStyleLbl="alignNode1" presStyleIdx="2" presStyleCnt="9"/>
      <dgm:spPr/>
    </dgm:pt>
    <dgm:pt modelId="{32FB3A08-2CA3-4374-84BF-9E423C2424D8}" type="pres">
      <dgm:prSet presAssocID="{4E32C369-B5A6-4042-92D4-E416C95F461A}" presName="ParentText" presStyleLbl="revTx" presStyleIdx="1" presStyleCnt="5">
        <dgm:presLayoutVars>
          <dgm:chMax val="0"/>
          <dgm:chPref val="0"/>
          <dgm:bulletEnabled val="1"/>
        </dgm:presLayoutVars>
      </dgm:prSet>
      <dgm:spPr/>
      <dgm:t>
        <a:bodyPr/>
        <a:lstStyle/>
        <a:p>
          <a:endParaRPr lang="es-MX"/>
        </a:p>
      </dgm:t>
    </dgm:pt>
    <dgm:pt modelId="{381D8793-965F-40EB-91CD-2650A8DDDBAE}" type="pres">
      <dgm:prSet presAssocID="{4E32C369-B5A6-4042-92D4-E416C95F461A}" presName="Triangle" presStyleLbl="alignNode1" presStyleIdx="3" presStyleCnt="9"/>
      <dgm:spPr/>
    </dgm:pt>
    <dgm:pt modelId="{5A200483-5C0D-4569-9E59-B4D80A98D645}" type="pres">
      <dgm:prSet presAssocID="{442DF732-C049-4075-AD72-BEB7498DCF81}" presName="sibTrans" presStyleCnt="0"/>
      <dgm:spPr/>
    </dgm:pt>
    <dgm:pt modelId="{FA2EB786-7E1C-4835-901B-7081A71BC722}" type="pres">
      <dgm:prSet presAssocID="{442DF732-C049-4075-AD72-BEB7498DCF81}" presName="space" presStyleCnt="0"/>
      <dgm:spPr/>
    </dgm:pt>
    <dgm:pt modelId="{89B474A5-303D-44D3-9FE7-A66667B24AA4}" type="pres">
      <dgm:prSet presAssocID="{A7EAE885-C3D9-4A1B-8BE3-BA0CB72C1AC0}" presName="composite" presStyleCnt="0"/>
      <dgm:spPr/>
    </dgm:pt>
    <dgm:pt modelId="{A2B132D7-F250-4F88-95E7-C1D7DA578DFC}" type="pres">
      <dgm:prSet presAssocID="{A7EAE885-C3D9-4A1B-8BE3-BA0CB72C1AC0}" presName="LShape" presStyleLbl="alignNode1" presStyleIdx="4" presStyleCnt="9"/>
      <dgm:spPr/>
    </dgm:pt>
    <dgm:pt modelId="{BFE8C8AC-DF1C-4099-B769-0C3542487A83}" type="pres">
      <dgm:prSet presAssocID="{A7EAE885-C3D9-4A1B-8BE3-BA0CB72C1AC0}" presName="ParentText" presStyleLbl="revTx" presStyleIdx="2" presStyleCnt="5" custScaleX="123751" custLinFactNeighborX="9477">
        <dgm:presLayoutVars>
          <dgm:chMax val="0"/>
          <dgm:chPref val="0"/>
          <dgm:bulletEnabled val="1"/>
        </dgm:presLayoutVars>
      </dgm:prSet>
      <dgm:spPr/>
      <dgm:t>
        <a:bodyPr/>
        <a:lstStyle/>
        <a:p>
          <a:endParaRPr lang="es-MX"/>
        </a:p>
      </dgm:t>
    </dgm:pt>
    <dgm:pt modelId="{887EB965-8E90-461D-AC0E-A5BE4EC14867}" type="pres">
      <dgm:prSet presAssocID="{A7EAE885-C3D9-4A1B-8BE3-BA0CB72C1AC0}" presName="Triangle" presStyleLbl="alignNode1" presStyleIdx="5" presStyleCnt="9"/>
      <dgm:spPr/>
    </dgm:pt>
    <dgm:pt modelId="{F4A05FFA-C630-49DC-BD59-2BBF19A0CF35}" type="pres">
      <dgm:prSet presAssocID="{FE320017-EB17-4F8D-82F9-F1F2182C3ACF}" presName="sibTrans" presStyleCnt="0"/>
      <dgm:spPr/>
    </dgm:pt>
    <dgm:pt modelId="{D05A1399-5BDC-4F78-8A8D-D105E681512F}" type="pres">
      <dgm:prSet presAssocID="{FE320017-EB17-4F8D-82F9-F1F2182C3ACF}" presName="space" presStyleCnt="0"/>
      <dgm:spPr/>
    </dgm:pt>
    <dgm:pt modelId="{358F8617-A229-48B3-A010-B0163541EE57}" type="pres">
      <dgm:prSet presAssocID="{0FF8A5D2-00AF-4991-9468-6FC30212C82F}" presName="composite" presStyleCnt="0"/>
      <dgm:spPr/>
    </dgm:pt>
    <dgm:pt modelId="{275F7546-0283-4C2C-9578-251E5C27C4B1}" type="pres">
      <dgm:prSet presAssocID="{0FF8A5D2-00AF-4991-9468-6FC30212C82F}" presName="LShape" presStyleLbl="alignNode1" presStyleIdx="6" presStyleCnt="9"/>
      <dgm:spPr/>
    </dgm:pt>
    <dgm:pt modelId="{BEC3312E-9776-4849-9020-912344FF0194}" type="pres">
      <dgm:prSet presAssocID="{0FF8A5D2-00AF-4991-9468-6FC30212C82F}" presName="ParentText" presStyleLbl="revTx" presStyleIdx="3" presStyleCnt="5">
        <dgm:presLayoutVars>
          <dgm:chMax val="0"/>
          <dgm:chPref val="0"/>
          <dgm:bulletEnabled val="1"/>
        </dgm:presLayoutVars>
      </dgm:prSet>
      <dgm:spPr/>
      <dgm:t>
        <a:bodyPr/>
        <a:lstStyle/>
        <a:p>
          <a:endParaRPr lang="es-MX"/>
        </a:p>
      </dgm:t>
    </dgm:pt>
    <dgm:pt modelId="{0202396A-6AD6-4061-B571-0CCA6FE51603}" type="pres">
      <dgm:prSet presAssocID="{0FF8A5D2-00AF-4991-9468-6FC30212C82F}" presName="Triangle" presStyleLbl="alignNode1" presStyleIdx="7" presStyleCnt="9"/>
      <dgm:spPr/>
    </dgm:pt>
    <dgm:pt modelId="{019349A6-7B76-4CBA-9A91-6D8EE320E8F5}" type="pres">
      <dgm:prSet presAssocID="{6FD5E25A-6E1A-4E8A-ACAB-1B025B43F0C0}" presName="sibTrans" presStyleCnt="0"/>
      <dgm:spPr/>
    </dgm:pt>
    <dgm:pt modelId="{85AA1952-AE16-42CD-8CFC-2CF241E58A71}" type="pres">
      <dgm:prSet presAssocID="{6FD5E25A-6E1A-4E8A-ACAB-1B025B43F0C0}" presName="space" presStyleCnt="0"/>
      <dgm:spPr/>
    </dgm:pt>
    <dgm:pt modelId="{92D0F4C5-CCD6-4D36-9696-3D3E7D25F959}" type="pres">
      <dgm:prSet presAssocID="{92A1F10D-741E-4BAD-B220-453F932EC5E9}" presName="composite" presStyleCnt="0"/>
      <dgm:spPr/>
    </dgm:pt>
    <dgm:pt modelId="{406E7AB2-B496-496C-9FAC-A5A0CEAAE53D}" type="pres">
      <dgm:prSet presAssocID="{92A1F10D-741E-4BAD-B220-453F932EC5E9}" presName="LShape" presStyleLbl="alignNode1" presStyleIdx="8" presStyleCnt="9"/>
      <dgm:spPr/>
    </dgm:pt>
    <dgm:pt modelId="{6225263F-50EE-4C2C-B33D-8337C1575BC1}" type="pres">
      <dgm:prSet presAssocID="{92A1F10D-741E-4BAD-B220-453F932EC5E9}" presName="ParentText" presStyleLbl="revTx" presStyleIdx="4" presStyleCnt="5">
        <dgm:presLayoutVars>
          <dgm:chMax val="0"/>
          <dgm:chPref val="0"/>
          <dgm:bulletEnabled val="1"/>
        </dgm:presLayoutVars>
      </dgm:prSet>
      <dgm:spPr/>
      <dgm:t>
        <a:bodyPr/>
        <a:lstStyle/>
        <a:p>
          <a:endParaRPr lang="es-MX"/>
        </a:p>
      </dgm:t>
    </dgm:pt>
  </dgm:ptLst>
  <dgm:cxnLst>
    <dgm:cxn modelId="{9361086D-520E-4912-925A-E3A91E550C79}" type="presOf" srcId="{A7EAE885-C3D9-4A1B-8BE3-BA0CB72C1AC0}" destId="{BFE8C8AC-DF1C-4099-B769-0C3542487A83}" srcOrd="0" destOrd="0" presId="urn:microsoft.com/office/officeart/2009/3/layout/StepUpProcess"/>
    <dgm:cxn modelId="{1FFE1CD4-8288-4FA7-953E-FC2F6D348FDE}" type="presOf" srcId="{4E32C369-B5A6-4042-92D4-E416C95F461A}" destId="{32FB3A08-2CA3-4374-84BF-9E423C2424D8}" srcOrd="0" destOrd="0" presId="urn:microsoft.com/office/officeart/2009/3/layout/StepUpProcess"/>
    <dgm:cxn modelId="{EE263B21-C77F-482F-8EB7-2D64843C7524}" srcId="{6E748EC8-04A3-4443-8F57-D5AD9917B66A}" destId="{737032FC-886F-4267-B402-0A10728AC154}" srcOrd="0" destOrd="0" parTransId="{E3650BE3-A68E-4A8C-9C21-77199AE45DC3}" sibTransId="{053818C1-70C0-4DD5-B3A5-9E6ECD7389D0}"/>
    <dgm:cxn modelId="{6A503602-6ED1-42D1-BA93-18681978F711}" type="presOf" srcId="{737032FC-886F-4267-B402-0A10728AC154}" destId="{8DB491B4-7ACB-4AAB-90EB-CD6AEFB41BA1}" srcOrd="0" destOrd="0" presId="urn:microsoft.com/office/officeart/2009/3/layout/StepUpProcess"/>
    <dgm:cxn modelId="{10D02F7B-3B06-48CA-94B1-AD0D582C9D3C}" srcId="{6E748EC8-04A3-4443-8F57-D5AD9917B66A}" destId="{92A1F10D-741E-4BAD-B220-453F932EC5E9}" srcOrd="4" destOrd="0" parTransId="{D3FA085A-5D6F-41A1-906C-DB5ABE81D011}" sibTransId="{E26FB36C-5DA5-4E1D-82E8-46DCCF3AA254}"/>
    <dgm:cxn modelId="{CD02BDAA-4A41-4E36-9320-C08AF128D3D9}" type="presOf" srcId="{92A1F10D-741E-4BAD-B220-453F932EC5E9}" destId="{6225263F-50EE-4C2C-B33D-8337C1575BC1}" srcOrd="0" destOrd="0" presId="urn:microsoft.com/office/officeart/2009/3/layout/StepUpProcess"/>
    <dgm:cxn modelId="{6F50826F-FA1E-4D5E-A89B-BCA4A5233A7F}" srcId="{6E748EC8-04A3-4443-8F57-D5AD9917B66A}" destId="{0FF8A5D2-00AF-4991-9468-6FC30212C82F}" srcOrd="3" destOrd="0" parTransId="{90F74DED-4DC0-4186-A1C6-D1195B5EC367}" sibTransId="{6FD5E25A-6E1A-4E8A-ACAB-1B025B43F0C0}"/>
    <dgm:cxn modelId="{81693020-98CD-4586-A458-87BF43F24C20}" srcId="{6E748EC8-04A3-4443-8F57-D5AD9917B66A}" destId="{A7EAE885-C3D9-4A1B-8BE3-BA0CB72C1AC0}" srcOrd="2" destOrd="0" parTransId="{93C85A4E-75FC-483A-8FC2-0002375CDE9E}" sibTransId="{FE320017-EB17-4F8D-82F9-F1F2182C3ACF}"/>
    <dgm:cxn modelId="{4FE92804-0BEC-45B3-96D7-74956BA37A86}" type="presOf" srcId="{6E748EC8-04A3-4443-8F57-D5AD9917B66A}" destId="{4AEB5ADE-2523-4896-B851-5060EA7E5FC3}" srcOrd="0" destOrd="0" presId="urn:microsoft.com/office/officeart/2009/3/layout/StepUpProcess"/>
    <dgm:cxn modelId="{52F49B6D-2BE5-4CEB-92B7-AF61FC46DA6D}" srcId="{6E748EC8-04A3-4443-8F57-D5AD9917B66A}" destId="{4E32C369-B5A6-4042-92D4-E416C95F461A}" srcOrd="1" destOrd="0" parTransId="{2C473EBE-2FDF-4642-963D-CCF5F393B395}" sibTransId="{442DF732-C049-4075-AD72-BEB7498DCF81}"/>
    <dgm:cxn modelId="{72EE0535-1EDA-4831-B215-AC43036F067B}" type="presOf" srcId="{0FF8A5D2-00AF-4991-9468-6FC30212C82F}" destId="{BEC3312E-9776-4849-9020-912344FF0194}" srcOrd="0" destOrd="0" presId="urn:microsoft.com/office/officeart/2009/3/layout/StepUpProcess"/>
    <dgm:cxn modelId="{8CF37D1D-2104-4955-A78C-BB3DFD31E094}" type="presParOf" srcId="{4AEB5ADE-2523-4896-B851-5060EA7E5FC3}" destId="{F4704A3F-5778-42AF-BAAF-65E061B71F41}" srcOrd="0" destOrd="0" presId="urn:microsoft.com/office/officeart/2009/3/layout/StepUpProcess"/>
    <dgm:cxn modelId="{F64C5D6E-768E-4A44-9325-0426684AA6C4}" type="presParOf" srcId="{F4704A3F-5778-42AF-BAAF-65E061B71F41}" destId="{4A0A6B3A-06AF-4D6A-BC2C-3A0CFE8C9B0E}" srcOrd="0" destOrd="0" presId="urn:microsoft.com/office/officeart/2009/3/layout/StepUpProcess"/>
    <dgm:cxn modelId="{636245E8-46E9-4D6A-8667-D2298BEE123A}" type="presParOf" srcId="{F4704A3F-5778-42AF-BAAF-65E061B71F41}" destId="{8DB491B4-7ACB-4AAB-90EB-CD6AEFB41BA1}" srcOrd="1" destOrd="0" presId="urn:microsoft.com/office/officeart/2009/3/layout/StepUpProcess"/>
    <dgm:cxn modelId="{6A7EF742-205F-4A5B-8A6F-AC45726EED73}" type="presParOf" srcId="{F4704A3F-5778-42AF-BAAF-65E061B71F41}" destId="{FD9FC01B-361F-4BC3-BBBC-F275B483D265}" srcOrd="2" destOrd="0" presId="urn:microsoft.com/office/officeart/2009/3/layout/StepUpProcess"/>
    <dgm:cxn modelId="{D8730ADB-BE2A-4C66-9CE6-ECB405B2DBAB}" type="presParOf" srcId="{4AEB5ADE-2523-4896-B851-5060EA7E5FC3}" destId="{23DDCE39-FD2A-4904-8D73-FBC480E507F6}" srcOrd="1" destOrd="0" presId="urn:microsoft.com/office/officeart/2009/3/layout/StepUpProcess"/>
    <dgm:cxn modelId="{45FC359A-9022-49C3-A798-8E98668F96A3}" type="presParOf" srcId="{23DDCE39-FD2A-4904-8D73-FBC480E507F6}" destId="{956549DA-C9E1-4492-B804-FE1D1E1FAB82}" srcOrd="0" destOrd="0" presId="urn:microsoft.com/office/officeart/2009/3/layout/StepUpProcess"/>
    <dgm:cxn modelId="{7CFF0261-F50D-4F33-AA58-7AE9A960286E}" type="presParOf" srcId="{4AEB5ADE-2523-4896-B851-5060EA7E5FC3}" destId="{FC71D74B-EC95-40DE-B3EF-A9CF4682F406}" srcOrd="2" destOrd="0" presId="urn:microsoft.com/office/officeart/2009/3/layout/StepUpProcess"/>
    <dgm:cxn modelId="{B862B600-E570-49A0-B697-D32FC0599467}" type="presParOf" srcId="{FC71D74B-EC95-40DE-B3EF-A9CF4682F406}" destId="{B23B2E40-88E0-4B2C-AD29-EE5EB253078B}" srcOrd="0" destOrd="0" presId="urn:microsoft.com/office/officeart/2009/3/layout/StepUpProcess"/>
    <dgm:cxn modelId="{F88148F0-8817-4AF7-9D97-90EF2DAFCAC4}" type="presParOf" srcId="{FC71D74B-EC95-40DE-B3EF-A9CF4682F406}" destId="{32FB3A08-2CA3-4374-84BF-9E423C2424D8}" srcOrd="1" destOrd="0" presId="urn:microsoft.com/office/officeart/2009/3/layout/StepUpProcess"/>
    <dgm:cxn modelId="{A71697C6-27C8-464E-ACC6-86A1ABBD3684}" type="presParOf" srcId="{FC71D74B-EC95-40DE-B3EF-A9CF4682F406}" destId="{381D8793-965F-40EB-91CD-2650A8DDDBAE}" srcOrd="2" destOrd="0" presId="urn:microsoft.com/office/officeart/2009/3/layout/StepUpProcess"/>
    <dgm:cxn modelId="{1C3929BA-1FCF-41BB-91D6-F0437EED5AFC}" type="presParOf" srcId="{4AEB5ADE-2523-4896-B851-5060EA7E5FC3}" destId="{5A200483-5C0D-4569-9E59-B4D80A98D645}" srcOrd="3" destOrd="0" presId="urn:microsoft.com/office/officeart/2009/3/layout/StepUpProcess"/>
    <dgm:cxn modelId="{D6045C8C-CBA3-4D5C-90EF-186EF4717896}" type="presParOf" srcId="{5A200483-5C0D-4569-9E59-B4D80A98D645}" destId="{FA2EB786-7E1C-4835-901B-7081A71BC722}" srcOrd="0" destOrd="0" presId="urn:microsoft.com/office/officeart/2009/3/layout/StepUpProcess"/>
    <dgm:cxn modelId="{A5D1E50D-1B31-44E0-94CE-FB11A14FA6A4}" type="presParOf" srcId="{4AEB5ADE-2523-4896-B851-5060EA7E5FC3}" destId="{89B474A5-303D-44D3-9FE7-A66667B24AA4}" srcOrd="4" destOrd="0" presId="urn:microsoft.com/office/officeart/2009/3/layout/StepUpProcess"/>
    <dgm:cxn modelId="{275B8606-D229-4AD2-B9D9-1E4C9529F548}" type="presParOf" srcId="{89B474A5-303D-44D3-9FE7-A66667B24AA4}" destId="{A2B132D7-F250-4F88-95E7-C1D7DA578DFC}" srcOrd="0" destOrd="0" presId="urn:microsoft.com/office/officeart/2009/3/layout/StepUpProcess"/>
    <dgm:cxn modelId="{C373E7C9-FA69-4AEE-ADCA-692F1B0EC07A}" type="presParOf" srcId="{89B474A5-303D-44D3-9FE7-A66667B24AA4}" destId="{BFE8C8AC-DF1C-4099-B769-0C3542487A83}" srcOrd="1" destOrd="0" presId="urn:microsoft.com/office/officeart/2009/3/layout/StepUpProcess"/>
    <dgm:cxn modelId="{BDDEDFC1-6412-4C57-AA4F-867C6794DAD6}" type="presParOf" srcId="{89B474A5-303D-44D3-9FE7-A66667B24AA4}" destId="{887EB965-8E90-461D-AC0E-A5BE4EC14867}" srcOrd="2" destOrd="0" presId="urn:microsoft.com/office/officeart/2009/3/layout/StepUpProcess"/>
    <dgm:cxn modelId="{FFC7D2E5-B265-4D9E-A319-906DB2AFF76B}" type="presParOf" srcId="{4AEB5ADE-2523-4896-B851-5060EA7E5FC3}" destId="{F4A05FFA-C630-49DC-BD59-2BBF19A0CF35}" srcOrd="5" destOrd="0" presId="urn:microsoft.com/office/officeart/2009/3/layout/StepUpProcess"/>
    <dgm:cxn modelId="{50762E8B-75DA-451F-9775-69AF8A5ACABA}" type="presParOf" srcId="{F4A05FFA-C630-49DC-BD59-2BBF19A0CF35}" destId="{D05A1399-5BDC-4F78-8A8D-D105E681512F}" srcOrd="0" destOrd="0" presId="urn:microsoft.com/office/officeart/2009/3/layout/StepUpProcess"/>
    <dgm:cxn modelId="{E52FBD4F-D1FA-4D86-ADE0-352214D0DCCC}" type="presParOf" srcId="{4AEB5ADE-2523-4896-B851-5060EA7E5FC3}" destId="{358F8617-A229-48B3-A010-B0163541EE57}" srcOrd="6" destOrd="0" presId="urn:microsoft.com/office/officeart/2009/3/layout/StepUpProcess"/>
    <dgm:cxn modelId="{10EEC1C2-991B-4C06-A29C-27E22C6D4AAC}" type="presParOf" srcId="{358F8617-A229-48B3-A010-B0163541EE57}" destId="{275F7546-0283-4C2C-9578-251E5C27C4B1}" srcOrd="0" destOrd="0" presId="urn:microsoft.com/office/officeart/2009/3/layout/StepUpProcess"/>
    <dgm:cxn modelId="{B6850D72-0EA9-42E3-90B0-C256014454DE}" type="presParOf" srcId="{358F8617-A229-48B3-A010-B0163541EE57}" destId="{BEC3312E-9776-4849-9020-912344FF0194}" srcOrd="1" destOrd="0" presId="urn:microsoft.com/office/officeart/2009/3/layout/StepUpProcess"/>
    <dgm:cxn modelId="{9D3A7DC2-EEDC-4E5C-B78E-A6EDD0509635}" type="presParOf" srcId="{358F8617-A229-48B3-A010-B0163541EE57}" destId="{0202396A-6AD6-4061-B571-0CCA6FE51603}" srcOrd="2" destOrd="0" presId="urn:microsoft.com/office/officeart/2009/3/layout/StepUpProcess"/>
    <dgm:cxn modelId="{D4A9D8EE-5171-451D-AA44-8325C903DFB4}" type="presParOf" srcId="{4AEB5ADE-2523-4896-B851-5060EA7E5FC3}" destId="{019349A6-7B76-4CBA-9A91-6D8EE320E8F5}" srcOrd="7" destOrd="0" presId="urn:microsoft.com/office/officeart/2009/3/layout/StepUpProcess"/>
    <dgm:cxn modelId="{9C5A7979-A042-44CC-BEC4-509AF27D6080}" type="presParOf" srcId="{019349A6-7B76-4CBA-9A91-6D8EE320E8F5}" destId="{85AA1952-AE16-42CD-8CFC-2CF241E58A71}" srcOrd="0" destOrd="0" presId="urn:microsoft.com/office/officeart/2009/3/layout/StepUpProcess"/>
    <dgm:cxn modelId="{A5C76755-4923-400D-9507-82D4BB4DB8F0}" type="presParOf" srcId="{4AEB5ADE-2523-4896-B851-5060EA7E5FC3}" destId="{92D0F4C5-CCD6-4D36-9696-3D3E7D25F959}" srcOrd="8" destOrd="0" presId="urn:microsoft.com/office/officeart/2009/3/layout/StepUpProcess"/>
    <dgm:cxn modelId="{FB765D2E-A3A7-486F-8C1D-730F7726B6BC}" type="presParOf" srcId="{92D0F4C5-CCD6-4D36-9696-3D3E7D25F959}" destId="{406E7AB2-B496-496C-9FAC-A5A0CEAAE53D}" srcOrd="0" destOrd="0" presId="urn:microsoft.com/office/officeart/2009/3/layout/StepUpProcess"/>
    <dgm:cxn modelId="{39868C2A-EF59-4795-8A3A-C6D00D69A471}" type="presParOf" srcId="{92D0F4C5-CCD6-4D36-9696-3D3E7D25F959}" destId="{6225263F-50EE-4C2C-B33D-8337C1575BC1}"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42D454-C3EE-4CAB-800F-22C41FBA9DB9}" type="doc">
      <dgm:prSet loTypeId="urn:microsoft.com/office/officeart/2005/8/layout/balance1" loCatId="relationship" qsTypeId="urn:microsoft.com/office/officeart/2005/8/quickstyle/3d1" qsCatId="3D" csTypeId="urn:microsoft.com/office/officeart/2005/8/colors/colorful1" csCatId="colorful" phldr="1"/>
      <dgm:spPr/>
      <dgm:t>
        <a:bodyPr/>
        <a:lstStyle/>
        <a:p>
          <a:endParaRPr lang="es-MX"/>
        </a:p>
      </dgm:t>
    </dgm:pt>
    <dgm:pt modelId="{58E46AA8-0EAD-48D9-88F5-027164B633A5}">
      <dgm:prSet phldrT="[Texto]"/>
      <dgm:spPr/>
      <dgm:t>
        <a:bodyPr/>
        <a:lstStyle/>
        <a:p>
          <a:r>
            <a:rPr lang="es-MX" smtClean="0">
              <a:latin typeface="Calibri" pitchFamily="34" charset="0"/>
            </a:rPr>
            <a:t>Exagerar nuestro propio punto de vista</a:t>
          </a:r>
          <a:endParaRPr lang="es-MX" dirty="0"/>
        </a:p>
      </dgm:t>
    </dgm:pt>
    <dgm:pt modelId="{08943A58-55A4-441B-B069-A1EFAFAFEAFD}" type="parTrans" cxnId="{A50B9787-6CF9-40E1-8E81-8F180B22C3C4}">
      <dgm:prSet/>
      <dgm:spPr/>
      <dgm:t>
        <a:bodyPr/>
        <a:lstStyle/>
        <a:p>
          <a:endParaRPr lang="es-MX">
            <a:solidFill>
              <a:schemeClr val="bg1"/>
            </a:solidFill>
          </a:endParaRPr>
        </a:p>
      </dgm:t>
    </dgm:pt>
    <dgm:pt modelId="{0D922036-7B35-45D5-9122-BED7F7843298}" type="sibTrans" cxnId="{A50B9787-6CF9-40E1-8E81-8F180B22C3C4}">
      <dgm:prSet/>
      <dgm:spPr/>
      <dgm:t>
        <a:bodyPr/>
        <a:lstStyle/>
        <a:p>
          <a:endParaRPr lang="es-MX">
            <a:solidFill>
              <a:schemeClr val="bg1"/>
            </a:solidFill>
          </a:endParaRPr>
        </a:p>
      </dgm:t>
    </dgm:pt>
    <dgm:pt modelId="{F8BEC41E-398C-4778-87B7-7D260826B39A}">
      <dgm:prSet phldrT="[Texto]"/>
      <dgm:spPr/>
      <dgm:t>
        <a:bodyPr/>
        <a:lstStyle/>
        <a:p>
          <a:r>
            <a:rPr lang="es-MX" smtClean="0">
              <a:latin typeface="Calibri" pitchFamily="34" charset="0"/>
            </a:rPr>
            <a:t>La auto-duda.</a:t>
          </a:r>
          <a:endParaRPr lang="es-MX" dirty="0"/>
        </a:p>
      </dgm:t>
    </dgm:pt>
    <dgm:pt modelId="{F1085F3C-B968-4C59-BAF9-498E45501116}" type="parTrans" cxnId="{704BB0DD-5F2A-467F-9470-336F2CA6CB67}">
      <dgm:prSet/>
      <dgm:spPr/>
      <dgm:t>
        <a:bodyPr/>
        <a:lstStyle/>
        <a:p>
          <a:endParaRPr lang="es-MX">
            <a:solidFill>
              <a:schemeClr val="bg1"/>
            </a:solidFill>
          </a:endParaRPr>
        </a:p>
      </dgm:t>
    </dgm:pt>
    <dgm:pt modelId="{77D6968F-238D-4691-A9DE-05676F71A12F}" type="sibTrans" cxnId="{704BB0DD-5F2A-467F-9470-336F2CA6CB67}">
      <dgm:prSet/>
      <dgm:spPr/>
      <dgm:t>
        <a:bodyPr/>
        <a:lstStyle/>
        <a:p>
          <a:endParaRPr lang="es-MX">
            <a:solidFill>
              <a:schemeClr val="bg1"/>
            </a:solidFill>
          </a:endParaRPr>
        </a:p>
      </dgm:t>
    </dgm:pt>
    <dgm:pt modelId="{CF9A3C02-75B6-4521-9123-F4A5B037A4F6}">
      <dgm:prSet phldrT="[Texto]"/>
      <dgm:spPr/>
      <dgm:t>
        <a:bodyPr/>
        <a:lstStyle/>
        <a:p>
          <a:r>
            <a:rPr lang="es-MX" smtClean="0">
              <a:latin typeface="Calibri" pitchFamily="34" charset="0"/>
            </a:rPr>
            <a:t>No estar en contacto con nuestros sentimientos.</a:t>
          </a:r>
          <a:endParaRPr lang="es-MX" dirty="0"/>
        </a:p>
      </dgm:t>
    </dgm:pt>
    <dgm:pt modelId="{EC1B0314-5786-4B91-AC20-3DE3B1CB9A56}" type="parTrans" cxnId="{4DD422F1-135A-4207-A49B-53FA638B4C64}">
      <dgm:prSet/>
      <dgm:spPr/>
      <dgm:t>
        <a:bodyPr/>
        <a:lstStyle/>
        <a:p>
          <a:endParaRPr lang="es-MX">
            <a:solidFill>
              <a:schemeClr val="bg1"/>
            </a:solidFill>
          </a:endParaRPr>
        </a:p>
      </dgm:t>
    </dgm:pt>
    <dgm:pt modelId="{FCD140D0-3F23-4DED-A87E-D3FF71051742}" type="sibTrans" cxnId="{4DD422F1-135A-4207-A49B-53FA638B4C64}">
      <dgm:prSet/>
      <dgm:spPr/>
      <dgm:t>
        <a:bodyPr/>
        <a:lstStyle/>
        <a:p>
          <a:endParaRPr lang="es-MX">
            <a:solidFill>
              <a:schemeClr val="bg1"/>
            </a:solidFill>
          </a:endParaRPr>
        </a:p>
      </dgm:t>
    </dgm:pt>
    <dgm:pt modelId="{33B5B0B8-10DB-4C81-9903-45D95D679EBE}">
      <dgm:prSet phldrT="[Texto]"/>
      <dgm:spPr/>
      <dgm:t>
        <a:bodyPr/>
        <a:lstStyle/>
        <a:p>
          <a:r>
            <a:rPr lang="es-MX" smtClean="0">
              <a:latin typeface="Calibri" pitchFamily="34" charset="0"/>
            </a:rPr>
            <a:t>Ser dependiente</a:t>
          </a:r>
          <a:endParaRPr lang="es-MX" dirty="0"/>
        </a:p>
      </dgm:t>
    </dgm:pt>
    <dgm:pt modelId="{27FD76FD-6A38-4651-8BD6-096CF6468C91}" type="parTrans" cxnId="{3AFDB7CE-5D66-41FB-896A-3158414B5257}">
      <dgm:prSet/>
      <dgm:spPr/>
      <dgm:t>
        <a:bodyPr/>
        <a:lstStyle/>
        <a:p>
          <a:endParaRPr lang="es-MX">
            <a:solidFill>
              <a:schemeClr val="bg1"/>
            </a:solidFill>
          </a:endParaRPr>
        </a:p>
      </dgm:t>
    </dgm:pt>
    <dgm:pt modelId="{67BB4020-46F7-49FF-ADEF-5BDA6197C3D2}" type="sibTrans" cxnId="{3AFDB7CE-5D66-41FB-896A-3158414B5257}">
      <dgm:prSet/>
      <dgm:spPr/>
      <dgm:t>
        <a:bodyPr/>
        <a:lstStyle/>
        <a:p>
          <a:endParaRPr lang="es-MX">
            <a:solidFill>
              <a:schemeClr val="bg1"/>
            </a:solidFill>
          </a:endParaRPr>
        </a:p>
      </dgm:t>
    </dgm:pt>
    <dgm:pt modelId="{4FE3C5E9-1EBB-4F7D-B9CB-A2BDFBF08E8D}">
      <dgm:prSet phldrT="[Texto]"/>
      <dgm:spPr/>
      <dgm:t>
        <a:bodyPr/>
        <a:lstStyle/>
        <a:p>
          <a:r>
            <a:rPr lang="es-MX" dirty="0" smtClean="0">
              <a:latin typeface="Calibri" pitchFamily="34" charset="0"/>
            </a:rPr>
            <a:t>Tener instrucciones poco claras</a:t>
          </a:r>
          <a:endParaRPr lang="es-MX" dirty="0"/>
        </a:p>
      </dgm:t>
    </dgm:pt>
    <dgm:pt modelId="{B3309B07-2286-4D4A-8F08-50CA73E1BB7D}" type="parTrans" cxnId="{33D713EB-C641-4317-A5F7-4B5A10E58956}">
      <dgm:prSet/>
      <dgm:spPr/>
      <dgm:t>
        <a:bodyPr/>
        <a:lstStyle/>
        <a:p>
          <a:endParaRPr lang="es-MX">
            <a:solidFill>
              <a:schemeClr val="bg1"/>
            </a:solidFill>
          </a:endParaRPr>
        </a:p>
      </dgm:t>
    </dgm:pt>
    <dgm:pt modelId="{8823EE7B-47E1-4350-8F3D-77F748ABFBCA}" type="sibTrans" cxnId="{33D713EB-C641-4317-A5F7-4B5A10E58956}">
      <dgm:prSet/>
      <dgm:spPr/>
      <dgm:t>
        <a:bodyPr/>
        <a:lstStyle/>
        <a:p>
          <a:endParaRPr lang="es-MX">
            <a:solidFill>
              <a:schemeClr val="bg1"/>
            </a:solidFill>
          </a:endParaRPr>
        </a:p>
      </dgm:t>
    </dgm:pt>
    <dgm:pt modelId="{D61B5462-7919-4AF0-8B9C-E6851CC8D755}">
      <dgm:prSet phldrT="[Texto]"/>
      <dgm:spPr/>
      <dgm:t>
        <a:bodyPr/>
        <a:lstStyle/>
        <a:p>
          <a:r>
            <a:rPr lang="es-MX" smtClean="0">
              <a:latin typeface="Calibri" pitchFamily="34" charset="0"/>
            </a:rPr>
            <a:t>Postergar la toma de decisiones</a:t>
          </a:r>
          <a:endParaRPr lang="es-MX" dirty="0"/>
        </a:p>
      </dgm:t>
    </dgm:pt>
    <dgm:pt modelId="{0D144C6D-73FF-4674-ADB4-A3708AC28CDF}" type="parTrans" cxnId="{2E12D3B8-4BA8-4843-8258-29D5E1A9AECF}">
      <dgm:prSet/>
      <dgm:spPr/>
      <dgm:t>
        <a:bodyPr/>
        <a:lstStyle/>
        <a:p>
          <a:endParaRPr lang="es-MX">
            <a:solidFill>
              <a:schemeClr val="bg1"/>
            </a:solidFill>
          </a:endParaRPr>
        </a:p>
      </dgm:t>
    </dgm:pt>
    <dgm:pt modelId="{3F11DE00-8FE6-4B8E-B396-19FB801D2188}" type="sibTrans" cxnId="{2E12D3B8-4BA8-4843-8258-29D5E1A9AECF}">
      <dgm:prSet/>
      <dgm:spPr/>
      <dgm:t>
        <a:bodyPr/>
        <a:lstStyle/>
        <a:p>
          <a:endParaRPr lang="es-MX">
            <a:solidFill>
              <a:schemeClr val="bg1"/>
            </a:solidFill>
          </a:endParaRPr>
        </a:p>
      </dgm:t>
    </dgm:pt>
    <dgm:pt modelId="{A2914E00-E4B1-46D7-B5E1-AB18C2C81580}">
      <dgm:prSet phldrT="[Texto]"/>
      <dgm:spPr/>
      <dgm:t>
        <a:bodyPr/>
        <a:lstStyle/>
        <a:p>
          <a:r>
            <a:rPr lang="es-MX" smtClean="0">
              <a:latin typeface="Calibri" pitchFamily="34" charset="0"/>
            </a:rPr>
            <a:t>Evadir la toma de decisiones</a:t>
          </a:r>
          <a:endParaRPr lang="es-MX" dirty="0"/>
        </a:p>
      </dgm:t>
    </dgm:pt>
    <dgm:pt modelId="{5409B3B2-9F1B-44C1-AEC1-B2BA4D1F5C34}" type="parTrans" cxnId="{48C91EFC-9519-4BCE-A906-44CF07F17532}">
      <dgm:prSet/>
      <dgm:spPr/>
      <dgm:t>
        <a:bodyPr/>
        <a:lstStyle/>
        <a:p>
          <a:endParaRPr lang="es-MX">
            <a:solidFill>
              <a:schemeClr val="bg1"/>
            </a:solidFill>
          </a:endParaRPr>
        </a:p>
      </dgm:t>
    </dgm:pt>
    <dgm:pt modelId="{4975C2E4-D467-4C90-B934-1A1EC4C03508}" type="sibTrans" cxnId="{48C91EFC-9519-4BCE-A906-44CF07F17532}">
      <dgm:prSet/>
      <dgm:spPr/>
      <dgm:t>
        <a:bodyPr/>
        <a:lstStyle/>
        <a:p>
          <a:endParaRPr lang="es-MX">
            <a:solidFill>
              <a:schemeClr val="bg1"/>
            </a:solidFill>
          </a:endParaRPr>
        </a:p>
      </dgm:t>
    </dgm:pt>
    <dgm:pt modelId="{09780F8B-EE52-4C07-914A-4135E8CB81A3}">
      <dgm:prSet/>
      <dgm:spPr/>
      <dgm:t>
        <a:bodyPr/>
        <a:lstStyle/>
        <a:p>
          <a:r>
            <a:rPr lang="es-MX" smtClean="0">
              <a:latin typeface="Calibri" pitchFamily="34" charset="0"/>
            </a:rPr>
            <a:t>Tomar decisiones apresuradas</a:t>
          </a:r>
          <a:endParaRPr lang="es-MX" dirty="0" smtClean="0">
            <a:latin typeface="Calibri" pitchFamily="34" charset="0"/>
          </a:endParaRPr>
        </a:p>
      </dgm:t>
    </dgm:pt>
    <dgm:pt modelId="{CAE61A61-D998-4EA7-B6CB-745CAD3C8A7A}" type="parTrans" cxnId="{83B3EF40-EF91-4DEF-B4CF-A8E73626BB8A}">
      <dgm:prSet/>
      <dgm:spPr/>
      <dgm:t>
        <a:bodyPr/>
        <a:lstStyle/>
        <a:p>
          <a:endParaRPr lang="es-MX">
            <a:solidFill>
              <a:schemeClr val="bg1"/>
            </a:solidFill>
          </a:endParaRPr>
        </a:p>
      </dgm:t>
    </dgm:pt>
    <dgm:pt modelId="{4FEA6A44-3260-4093-92BB-890DF0DD2C8C}" type="sibTrans" cxnId="{83B3EF40-EF91-4DEF-B4CF-A8E73626BB8A}">
      <dgm:prSet/>
      <dgm:spPr/>
      <dgm:t>
        <a:bodyPr/>
        <a:lstStyle/>
        <a:p>
          <a:endParaRPr lang="es-MX">
            <a:solidFill>
              <a:schemeClr val="bg1"/>
            </a:solidFill>
          </a:endParaRPr>
        </a:p>
      </dgm:t>
    </dgm:pt>
    <dgm:pt modelId="{8160DFF2-3EE1-4B4C-A1F0-45F89269C976}" type="pres">
      <dgm:prSet presAssocID="{9242D454-C3EE-4CAB-800F-22C41FBA9DB9}" presName="outerComposite" presStyleCnt="0">
        <dgm:presLayoutVars>
          <dgm:chMax val="2"/>
          <dgm:animLvl val="lvl"/>
          <dgm:resizeHandles val="exact"/>
        </dgm:presLayoutVars>
      </dgm:prSet>
      <dgm:spPr/>
      <dgm:t>
        <a:bodyPr/>
        <a:lstStyle/>
        <a:p>
          <a:endParaRPr lang="es-MX"/>
        </a:p>
      </dgm:t>
    </dgm:pt>
    <dgm:pt modelId="{82B0AC8A-3008-43F2-A4C7-76038A153D63}" type="pres">
      <dgm:prSet presAssocID="{9242D454-C3EE-4CAB-800F-22C41FBA9DB9}" presName="dummyMaxCanvas" presStyleCnt="0"/>
      <dgm:spPr/>
    </dgm:pt>
    <dgm:pt modelId="{D5797E54-EC8F-40C3-B053-61E75AB69F9D}" type="pres">
      <dgm:prSet presAssocID="{9242D454-C3EE-4CAB-800F-22C41FBA9DB9}" presName="parentComposite" presStyleCnt="0"/>
      <dgm:spPr/>
    </dgm:pt>
    <dgm:pt modelId="{FBBC0F5D-F95E-4F3B-997E-0BDCD57D322F}" type="pres">
      <dgm:prSet presAssocID="{9242D454-C3EE-4CAB-800F-22C41FBA9DB9}" presName="parent1" presStyleLbl="alignAccFollowNode1" presStyleIdx="0" presStyleCnt="4" custLinFactNeighborX="7488" custLinFactNeighborY="72464">
        <dgm:presLayoutVars>
          <dgm:chMax val="4"/>
        </dgm:presLayoutVars>
      </dgm:prSet>
      <dgm:spPr/>
      <dgm:t>
        <a:bodyPr/>
        <a:lstStyle/>
        <a:p>
          <a:endParaRPr lang="es-MX"/>
        </a:p>
      </dgm:t>
    </dgm:pt>
    <dgm:pt modelId="{0134065D-6748-4BE5-BEF8-3F9E0F0A63A8}" type="pres">
      <dgm:prSet presAssocID="{9242D454-C3EE-4CAB-800F-22C41FBA9DB9}" presName="parent2" presStyleLbl="alignAccFollowNode1" presStyleIdx="1" presStyleCnt="4">
        <dgm:presLayoutVars>
          <dgm:chMax val="4"/>
        </dgm:presLayoutVars>
      </dgm:prSet>
      <dgm:spPr/>
      <dgm:t>
        <a:bodyPr/>
        <a:lstStyle/>
        <a:p>
          <a:endParaRPr lang="es-MX"/>
        </a:p>
      </dgm:t>
    </dgm:pt>
    <dgm:pt modelId="{40458B6A-1C54-4F26-A733-E6C24E3350AA}" type="pres">
      <dgm:prSet presAssocID="{9242D454-C3EE-4CAB-800F-22C41FBA9DB9}" presName="childrenComposite" presStyleCnt="0"/>
      <dgm:spPr/>
    </dgm:pt>
    <dgm:pt modelId="{AE66A142-6810-486E-946F-DDFD4741805E}" type="pres">
      <dgm:prSet presAssocID="{9242D454-C3EE-4CAB-800F-22C41FBA9DB9}" presName="dummyMaxCanvas_ChildArea" presStyleCnt="0"/>
      <dgm:spPr/>
    </dgm:pt>
    <dgm:pt modelId="{DA2B117B-D369-4DDE-A271-38560426F1EA}" type="pres">
      <dgm:prSet presAssocID="{9242D454-C3EE-4CAB-800F-22C41FBA9DB9}" presName="fulcrum" presStyleLbl="alignAccFollowNode1" presStyleIdx="2" presStyleCnt="4"/>
      <dgm:spPr/>
    </dgm:pt>
    <dgm:pt modelId="{A834E245-D13F-495B-B85C-C12EB3F6C2DA}" type="pres">
      <dgm:prSet presAssocID="{9242D454-C3EE-4CAB-800F-22C41FBA9DB9}" presName="balance_24" presStyleLbl="alignAccFollowNode1" presStyleIdx="3" presStyleCnt="4">
        <dgm:presLayoutVars>
          <dgm:bulletEnabled val="1"/>
        </dgm:presLayoutVars>
      </dgm:prSet>
      <dgm:spPr/>
    </dgm:pt>
    <dgm:pt modelId="{018EBC24-6C71-46AA-806A-32AD9E508596}" type="pres">
      <dgm:prSet presAssocID="{9242D454-C3EE-4CAB-800F-22C41FBA9DB9}" presName="right_24_1" presStyleLbl="node1" presStyleIdx="0" presStyleCnt="6">
        <dgm:presLayoutVars>
          <dgm:bulletEnabled val="1"/>
        </dgm:presLayoutVars>
      </dgm:prSet>
      <dgm:spPr/>
      <dgm:t>
        <a:bodyPr/>
        <a:lstStyle/>
        <a:p>
          <a:endParaRPr lang="es-MX"/>
        </a:p>
      </dgm:t>
    </dgm:pt>
    <dgm:pt modelId="{55074D82-3087-451E-A910-5BA20C3C02A3}" type="pres">
      <dgm:prSet presAssocID="{9242D454-C3EE-4CAB-800F-22C41FBA9DB9}" presName="right_24_2" presStyleLbl="node1" presStyleIdx="1" presStyleCnt="6">
        <dgm:presLayoutVars>
          <dgm:bulletEnabled val="1"/>
        </dgm:presLayoutVars>
      </dgm:prSet>
      <dgm:spPr/>
      <dgm:t>
        <a:bodyPr/>
        <a:lstStyle/>
        <a:p>
          <a:endParaRPr lang="es-MX"/>
        </a:p>
      </dgm:t>
    </dgm:pt>
    <dgm:pt modelId="{A52C6F02-0A7D-407D-808E-8A258447DA43}" type="pres">
      <dgm:prSet presAssocID="{9242D454-C3EE-4CAB-800F-22C41FBA9DB9}" presName="right_24_3" presStyleLbl="node1" presStyleIdx="2" presStyleCnt="6">
        <dgm:presLayoutVars>
          <dgm:bulletEnabled val="1"/>
        </dgm:presLayoutVars>
      </dgm:prSet>
      <dgm:spPr/>
      <dgm:t>
        <a:bodyPr/>
        <a:lstStyle/>
        <a:p>
          <a:endParaRPr lang="es-MX"/>
        </a:p>
      </dgm:t>
    </dgm:pt>
    <dgm:pt modelId="{637FCE54-158C-4B6A-84B6-E779E69B802D}" type="pres">
      <dgm:prSet presAssocID="{9242D454-C3EE-4CAB-800F-22C41FBA9DB9}" presName="right_24_4" presStyleLbl="node1" presStyleIdx="3" presStyleCnt="6">
        <dgm:presLayoutVars>
          <dgm:bulletEnabled val="1"/>
        </dgm:presLayoutVars>
      </dgm:prSet>
      <dgm:spPr/>
      <dgm:t>
        <a:bodyPr/>
        <a:lstStyle/>
        <a:p>
          <a:endParaRPr lang="es-MX"/>
        </a:p>
      </dgm:t>
    </dgm:pt>
    <dgm:pt modelId="{C5FD1ADD-D33B-42FE-BBEC-6D6AAD5C8EB8}" type="pres">
      <dgm:prSet presAssocID="{9242D454-C3EE-4CAB-800F-22C41FBA9DB9}" presName="left_24_1" presStyleLbl="node1" presStyleIdx="4" presStyleCnt="6">
        <dgm:presLayoutVars>
          <dgm:bulletEnabled val="1"/>
        </dgm:presLayoutVars>
      </dgm:prSet>
      <dgm:spPr/>
      <dgm:t>
        <a:bodyPr/>
        <a:lstStyle/>
        <a:p>
          <a:endParaRPr lang="es-MX"/>
        </a:p>
      </dgm:t>
    </dgm:pt>
    <dgm:pt modelId="{9B857F19-6DCC-48C5-A8D2-0C95F1E09360}" type="pres">
      <dgm:prSet presAssocID="{9242D454-C3EE-4CAB-800F-22C41FBA9DB9}" presName="left_24_2" presStyleLbl="node1" presStyleIdx="5" presStyleCnt="6">
        <dgm:presLayoutVars>
          <dgm:bulletEnabled val="1"/>
        </dgm:presLayoutVars>
      </dgm:prSet>
      <dgm:spPr/>
      <dgm:t>
        <a:bodyPr/>
        <a:lstStyle/>
        <a:p>
          <a:endParaRPr lang="es-MX"/>
        </a:p>
      </dgm:t>
    </dgm:pt>
  </dgm:ptLst>
  <dgm:cxnLst>
    <dgm:cxn modelId="{3AFDB7CE-5D66-41FB-896A-3158414B5257}" srcId="{9242D454-C3EE-4CAB-800F-22C41FBA9DB9}" destId="{33B5B0B8-10DB-4C81-9903-45D95D679EBE}" srcOrd="1" destOrd="0" parTransId="{27FD76FD-6A38-4651-8BD6-096CF6468C91}" sibTransId="{67BB4020-46F7-49FF-ADEF-5BDA6197C3D2}"/>
    <dgm:cxn modelId="{704BB0DD-5F2A-467F-9470-336F2CA6CB67}" srcId="{58E46AA8-0EAD-48D9-88F5-027164B633A5}" destId="{F8BEC41E-398C-4778-87B7-7D260826B39A}" srcOrd="0" destOrd="0" parTransId="{F1085F3C-B968-4C59-BAF9-498E45501116}" sibTransId="{77D6968F-238D-4691-A9DE-05676F71A12F}"/>
    <dgm:cxn modelId="{33D713EB-C641-4317-A5F7-4B5A10E58956}" srcId="{33B5B0B8-10DB-4C81-9903-45D95D679EBE}" destId="{4FE3C5E9-1EBB-4F7D-B9CB-A2BDFBF08E8D}" srcOrd="0" destOrd="0" parTransId="{B3309B07-2286-4D4A-8F08-50CA73E1BB7D}" sibTransId="{8823EE7B-47E1-4350-8F3D-77F748ABFBCA}"/>
    <dgm:cxn modelId="{98BE3A6E-5B62-4641-928E-F31B4590BEE0}" type="presOf" srcId="{33B5B0B8-10DB-4C81-9903-45D95D679EBE}" destId="{0134065D-6748-4BE5-BEF8-3F9E0F0A63A8}" srcOrd="0" destOrd="0" presId="urn:microsoft.com/office/officeart/2005/8/layout/balance1"/>
    <dgm:cxn modelId="{1D9EBBCA-19C3-4DD2-9E10-C1DE8CBF92B9}" type="presOf" srcId="{A2914E00-E4B1-46D7-B5E1-AB18C2C81580}" destId="{637FCE54-158C-4B6A-84B6-E779E69B802D}" srcOrd="0" destOrd="0" presId="urn:microsoft.com/office/officeart/2005/8/layout/balance1"/>
    <dgm:cxn modelId="{8F12A5AB-046D-437D-8F9B-7B0B6A564B62}" type="presOf" srcId="{CF9A3C02-75B6-4521-9123-F4A5B037A4F6}" destId="{9B857F19-6DCC-48C5-A8D2-0C95F1E09360}" srcOrd="0" destOrd="0" presId="urn:microsoft.com/office/officeart/2005/8/layout/balance1"/>
    <dgm:cxn modelId="{054F2FDF-112D-4DF2-8E68-F3273D51F258}" type="presOf" srcId="{58E46AA8-0EAD-48D9-88F5-027164B633A5}" destId="{FBBC0F5D-F95E-4F3B-997E-0BDCD57D322F}" srcOrd="0" destOrd="0" presId="urn:microsoft.com/office/officeart/2005/8/layout/balance1"/>
    <dgm:cxn modelId="{4DD422F1-135A-4207-A49B-53FA638B4C64}" srcId="{58E46AA8-0EAD-48D9-88F5-027164B633A5}" destId="{CF9A3C02-75B6-4521-9123-F4A5B037A4F6}" srcOrd="1" destOrd="0" parTransId="{EC1B0314-5786-4B91-AC20-3DE3B1CB9A56}" sibTransId="{FCD140D0-3F23-4DED-A87E-D3FF71051742}"/>
    <dgm:cxn modelId="{A50B9787-6CF9-40E1-8E81-8F180B22C3C4}" srcId="{9242D454-C3EE-4CAB-800F-22C41FBA9DB9}" destId="{58E46AA8-0EAD-48D9-88F5-027164B633A5}" srcOrd="0" destOrd="0" parTransId="{08943A58-55A4-441B-B069-A1EFAFAFEAFD}" sibTransId="{0D922036-7B35-45D5-9122-BED7F7843298}"/>
    <dgm:cxn modelId="{E69811A8-CB84-4695-844A-461065E7D10A}" type="presOf" srcId="{D61B5462-7919-4AF0-8B9C-E6851CC8D755}" destId="{55074D82-3087-451E-A910-5BA20C3C02A3}" srcOrd="0" destOrd="0" presId="urn:microsoft.com/office/officeart/2005/8/layout/balance1"/>
    <dgm:cxn modelId="{2E12D3B8-4BA8-4843-8258-29D5E1A9AECF}" srcId="{33B5B0B8-10DB-4C81-9903-45D95D679EBE}" destId="{D61B5462-7919-4AF0-8B9C-E6851CC8D755}" srcOrd="1" destOrd="0" parTransId="{0D144C6D-73FF-4674-ADB4-A3708AC28CDF}" sibTransId="{3F11DE00-8FE6-4B8E-B396-19FB801D2188}"/>
    <dgm:cxn modelId="{83B3EF40-EF91-4DEF-B4CF-A8E73626BB8A}" srcId="{33B5B0B8-10DB-4C81-9903-45D95D679EBE}" destId="{09780F8B-EE52-4C07-914A-4135E8CB81A3}" srcOrd="2" destOrd="0" parTransId="{CAE61A61-D998-4EA7-B6CB-745CAD3C8A7A}" sibTransId="{4FEA6A44-3260-4093-92BB-890DF0DD2C8C}"/>
    <dgm:cxn modelId="{1995701E-7C0B-44FF-883E-566CC9775F87}" type="presOf" srcId="{F8BEC41E-398C-4778-87B7-7D260826B39A}" destId="{C5FD1ADD-D33B-42FE-BBEC-6D6AAD5C8EB8}" srcOrd="0" destOrd="0" presId="urn:microsoft.com/office/officeart/2005/8/layout/balance1"/>
    <dgm:cxn modelId="{9A301A05-7010-4A52-AE53-1FB06D41211A}" type="presOf" srcId="{4FE3C5E9-1EBB-4F7D-B9CB-A2BDFBF08E8D}" destId="{018EBC24-6C71-46AA-806A-32AD9E508596}" srcOrd="0" destOrd="0" presId="urn:microsoft.com/office/officeart/2005/8/layout/balance1"/>
    <dgm:cxn modelId="{646F5FBF-FED8-48DD-A9FE-A34FF4AA34B8}" type="presOf" srcId="{09780F8B-EE52-4C07-914A-4135E8CB81A3}" destId="{A52C6F02-0A7D-407D-808E-8A258447DA43}" srcOrd="0" destOrd="0" presId="urn:microsoft.com/office/officeart/2005/8/layout/balance1"/>
    <dgm:cxn modelId="{48C91EFC-9519-4BCE-A906-44CF07F17532}" srcId="{33B5B0B8-10DB-4C81-9903-45D95D679EBE}" destId="{A2914E00-E4B1-46D7-B5E1-AB18C2C81580}" srcOrd="3" destOrd="0" parTransId="{5409B3B2-9F1B-44C1-AEC1-B2BA4D1F5C34}" sibTransId="{4975C2E4-D467-4C90-B934-1A1EC4C03508}"/>
    <dgm:cxn modelId="{16127218-1CEE-447E-8F89-A6432EA17671}" type="presOf" srcId="{9242D454-C3EE-4CAB-800F-22C41FBA9DB9}" destId="{8160DFF2-3EE1-4B4C-A1F0-45F89269C976}" srcOrd="0" destOrd="0" presId="urn:microsoft.com/office/officeart/2005/8/layout/balance1"/>
    <dgm:cxn modelId="{AE0C0370-446A-43A9-B456-B9949FCA2CF3}" type="presParOf" srcId="{8160DFF2-3EE1-4B4C-A1F0-45F89269C976}" destId="{82B0AC8A-3008-43F2-A4C7-76038A153D63}" srcOrd="0" destOrd="0" presId="urn:microsoft.com/office/officeart/2005/8/layout/balance1"/>
    <dgm:cxn modelId="{E26955A3-CAF1-4993-974D-BA486BBDC191}" type="presParOf" srcId="{8160DFF2-3EE1-4B4C-A1F0-45F89269C976}" destId="{D5797E54-EC8F-40C3-B053-61E75AB69F9D}" srcOrd="1" destOrd="0" presId="urn:microsoft.com/office/officeart/2005/8/layout/balance1"/>
    <dgm:cxn modelId="{58131841-1BEC-4AB3-B462-1E90A8D87A0B}" type="presParOf" srcId="{D5797E54-EC8F-40C3-B053-61E75AB69F9D}" destId="{FBBC0F5D-F95E-4F3B-997E-0BDCD57D322F}" srcOrd="0" destOrd="0" presId="urn:microsoft.com/office/officeart/2005/8/layout/balance1"/>
    <dgm:cxn modelId="{47DE6085-78A7-4501-88B3-5F14CDEB4DD5}" type="presParOf" srcId="{D5797E54-EC8F-40C3-B053-61E75AB69F9D}" destId="{0134065D-6748-4BE5-BEF8-3F9E0F0A63A8}" srcOrd="1" destOrd="0" presId="urn:microsoft.com/office/officeart/2005/8/layout/balance1"/>
    <dgm:cxn modelId="{62C37E69-CA94-4E73-A79F-34C7EBB730A5}" type="presParOf" srcId="{8160DFF2-3EE1-4B4C-A1F0-45F89269C976}" destId="{40458B6A-1C54-4F26-A733-E6C24E3350AA}" srcOrd="2" destOrd="0" presId="urn:microsoft.com/office/officeart/2005/8/layout/balance1"/>
    <dgm:cxn modelId="{C717A310-3E34-42CC-A6B6-10858CD13B78}" type="presParOf" srcId="{40458B6A-1C54-4F26-A733-E6C24E3350AA}" destId="{AE66A142-6810-486E-946F-DDFD4741805E}" srcOrd="0" destOrd="0" presId="urn:microsoft.com/office/officeart/2005/8/layout/balance1"/>
    <dgm:cxn modelId="{5714180B-2D13-43C7-A7C6-B897BC4A374D}" type="presParOf" srcId="{40458B6A-1C54-4F26-A733-E6C24E3350AA}" destId="{DA2B117B-D369-4DDE-A271-38560426F1EA}" srcOrd="1" destOrd="0" presId="urn:microsoft.com/office/officeart/2005/8/layout/balance1"/>
    <dgm:cxn modelId="{A581358F-F1C0-4CEE-A0A9-F14D632EEE9C}" type="presParOf" srcId="{40458B6A-1C54-4F26-A733-E6C24E3350AA}" destId="{A834E245-D13F-495B-B85C-C12EB3F6C2DA}" srcOrd="2" destOrd="0" presId="urn:microsoft.com/office/officeart/2005/8/layout/balance1"/>
    <dgm:cxn modelId="{F3B87EC2-0332-4423-901C-2AF5F2C65CDC}" type="presParOf" srcId="{40458B6A-1C54-4F26-A733-E6C24E3350AA}" destId="{018EBC24-6C71-46AA-806A-32AD9E508596}" srcOrd="3" destOrd="0" presId="urn:microsoft.com/office/officeart/2005/8/layout/balance1"/>
    <dgm:cxn modelId="{2C9CC491-C4E0-4BBD-8569-07DF35BE3A51}" type="presParOf" srcId="{40458B6A-1C54-4F26-A733-E6C24E3350AA}" destId="{55074D82-3087-451E-A910-5BA20C3C02A3}" srcOrd="4" destOrd="0" presId="urn:microsoft.com/office/officeart/2005/8/layout/balance1"/>
    <dgm:cxn modelId="{C91B5DD0-7C0A-4DE6-BC80-C5CE6C21D9F7}" type="presParOf" srcId="{40458B6A-1C54-4F26-A733-E6C24E3350AA}" destId="{A52C6F02-0A7D-407D-808E-8A258447DA43}" srcOrd="5" destOrd="0" presId="urn:microsoft.com/office/officeart/2005/8/layout/balance1"/>
    <dgm:cxn modelId="{CF9EBE9A-040C-4A9C-8058-726C3EDFC991}" type="presParOf" srcId="{40458B6A-1C54-4F26-A733-E6C24E3350AA}" destId="{637FCE54-158C-4B6A-84B6-E779E69B802D}" srcOrd="6" destOrd="0" presId="urn:microsoft.com/office/officeart/2005/8/layout/balance1"/>
    <dgm:cxn modelId="{DE377764-FA4C-4666-B545-EDB3454E4E80}" type="presParOf" srcId="{40458B6A-1C54-4F26-A733-E6C24E3350AA}" destId="{C5FD1ADD-D33B-42FE-BBEC-6D6AAD5C8EB8}" srcOrd="7" destOrd="0" presId="urn:microsoft.com/office/officeart/2005/8/layout/balance1"/>
    <dgm:cxn modelId="{130AC902-D722-4A48-912F-299B1644765D}" type="presParOf" srcId="{40458B6A-1C54-4F26-A733-E6C24E3350AA}" destId="{9B857F19-6DCC-48C5-A8D2-0C95F1E09360}" srcOrd="8"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AD1CAD-BC67-4B48-8617-C4C57384EFFA}" type="doc">
      <dgm:prSet loTypeId="urn:microsoft.com/office/officeart/2005/8/layout/bList2" loCatId="list" qsTypeId="urn:microsoft.com/office/officeart/2005/8/quickstyle/simple3" qsCatId="simple" csTypeId="urn:microsoft.com/office/officeart/2005/8/colors/colorful2" csCatId="colorful" phldr="1"/>
      <dgm:spPr/>
    </dgm:pt>
    <dgm:pt modelId="{FCE098B3-8EE5-42A5-B5DA-94A4256FADC5}">
      <dgm:prSet phldrT="[Texto]" custT="1"/>
      <dgm:spPr/>
      <dgm:t>
        <a:bodyPr/>
        <a:lstStyle/>
        <a:p>
          <a:r>
            <a:rPr lang="es-MX" sz="2500" b="0" i="0" dirty="0" smtClean="0">
              <a:latin typeface="Calibri" panose="020F0502020204030204" pitchFamily="34" charset="0"/>
            </a:rPr>
            <a:t>Adecuación de hombres y funciones</a:t>
          </a:r>
          <a:endParaRPr lang="es-MX" sz="2500" dirty="0">
            <a:latin typeface="Calibri" panose="020F0502020204030204" pitchFamily="34" charset="0"/>
          </a:endParaRPr>
        </a:p>
      </dgm:t>
    </dgm:pt>
    <dgm:pt modelId="{5F14E55E-FD91-419C-A348-624B441F5209}" type="parTrans" cxnId="{636BEE55-8420-4CE4-ADB4-19FCBF3C81E6}">
      <dgm:prSet/>
      <dgm:spPr/>
      <dgm:t>
        <a:bodyPr/>
        <a:lstStyle/>
        <a:p>
          <a:endParaRPr lang="es-MX"/>
        </a:p>
      </dgm:t>
    </dgm:pt>
    <dgm:pt modelId="{C455E089-6059-45BA-AFA7-8AF069023B9D}" type="sibTrans" cxnId="{636BEE55-8420-4CE4-ADB4-19FCBF3C81E6}">
      <dgm:prSet/>
      <dgm:spPr/>
      <dgm:t>
        <a:bodyPr/>
        <a:lstStyle/>
        <a:p>
          <a:endParaRPr lang="es-MX"/>
        </a:p>
      </dgm:t>
    </dgm:pt>
    <dgm:pt modelId="{5563FC03-A5B0-4705-BE87-97EE05194412}">
      <dgm:prSet phldrT="[Texto]" custT="1"/>
      <dgm:spPr/>
      <dgm:t>
        <a:bodyPr/>
        <a:lstStyle/>
        <a:p>
          <a:r>
            <a:rPr lang="es-MX" sz="2500" b="0" i="0" dirty="0" smtClean="0">
              <a:latin typeface="Calibri" panose="020F0502020204030204" pitchFamily="34" charset="0"/>
            </a:rPr>
            <a:t>Provisión de elementos administrativos</a:t>
          </a:r>
          <a:endParaRPr lang="es-MX" sz="2500" dirty="0">
            <a:latin typeface="Calibri" panose="020F0502020204030204" pitchFamily="34" charset="0"/>
          </a:endParaRPr>
        </a:p>
      </dgm:t>
    </dgm:pt>
    <dgm:pt modelId="{82F2D402-5C73-4B9F-A44A-5FFEFC4E4A93}" type="parTrans" cxnId="{085491B0-78C8-4F30-AB87-DBBAA964CD36}">
      <dgm:prSet/>
      <dgm:spPr/>
      <dgm:t>
        <a:bodyPr/>
        <a:lstStyle/>
        <a:p>
          <a:endParaRPr lang="es-MX"/>
        </a:p>
      </dgm:t>
    </dgm:pt>
    <dgm:pt modelId="{87809071-D778-4B00-81CF-9F0562A18C61}" type="sibTrans" cxnId="{085491B0-78C8-4F30-AB87-DBBAA964CD36}">
      <dgm:prSet/>
      <dgm:spPr/>
      <dgm:t>
        <a:bodyPr/>
        <a:lstStyle/>
        <a:p>
          <a:endParaRPr lang="es-MX"/>
        </a:p>
      </dgm:t>
    </dgm:pt>
    <dgm:pt modelId="{C2D32D2C-C746-43A2-B161-E693212F3EC9}">
      <dgm:prSet custT="1"/>
      <dgm:spPr/>
      <dgm:t>
        <a:bodyPr/>
        <a:lstStyle/>
        <a:p>
          <a:r>
            <a:rPr lang="es-MX" sz="2500" b="0" i="0" dirty="0" smtClean="0">
              <a:latin typeface="Calibri" panose="020F0502020204030204" pitchFamily="34" charset="0"/>
            </a:rPr>
            <a:t>Importancia de la </a:t>
          </a:r>
        </a:p>
        <a:p>
          <a:r>
            <a:rPr lang="es-MX" sz="2500" b="0" i="0" dirty="0" smtClean="0">
              <a:latin typeface="Calibri" panose="020F0502020204030204" pitchFamily="34" charset="0"/>
            </a:rPr>
            <a:t>introducción adecuada</a:t>
          </a:r>
          <a:endParaRPr lang="es-MX" sz="2500" dirty="0">
            <a:latin typeface="Calibri" panose="020F0502020204030204" pitchFamily="34" charset="0"/>
          </a:endParaRPr>
        </a:p>
      </dgm:t>
    </dgm:pt>
    <dgm:pt modelId="{112C264B-E8A5-4451-AB36-7785E6ADD89C}" type="parTrans" cxnId="{78905599-5AB5-4D24-8BC1-E15E450AA8F3}">
      <dgm:prSet/>
      <dgm:spPr/>
      <dgm:t>
        <a:bodyPr/>
        <a:lstStyle/>
        <a:p>
          <a:endParaRPr lang="es-MX"/>
        </a:p>
      </dgm:t>
    </dgm:pt>
    <dgm:pt modelId="{92B0A8A7-6924-4DFD-86C0-B0DAC5701635}" type="sibTrans" cxnId="{78905599-5AB5-4D24-8BC1-E15E450AA8F3}">
      <dgm:prSet/>
      <dgm:spPr/>
      <dgm:t>
        <a:bodyPr/>
        <a:lstStyle/>
        <a:p>
          <a:endParaRPr lang="es-MX"/>
        </a:p>
      </dgm:t>
    </dgm:pt>
    <dgm:pt modelId="{8C5438C6-B7CC-466F-8C46-EEC91D799D0E}">
      <dgm:prSet custT="1"/>
      <dgm:spPr/>
      <dgm:t>
        <a:bodyPr/>
        <a:lstStyle/>
        <a:p>
          <a:r>
            <a:rPr lang="es-MX" sz="4000" dirty="0" smtClean="0"/>
            <a:t>1</a:t>
          </a:r>
          <a:endParaRPr lang="es-MX" sz="6500" dirty="0"/>
        </a:p>
      </dgm:t>
    </dgm:pt>
    <dgm:pt modelId="{0F84D422-1E0C-4B7A-ADC4-459346974618}" type="parTrans" cxnId="{E535A36B-05DA-44EF-9244-997A81537B63}">
      <dgm:prSet/>
      <dgm:spPr/>
      <dgm:t>
        <a:bodyPr/>
        <a:lstStyle/>
        <a:p>
          <a:endParaRPr lang="es-MX"/>
        </a:p>
      </dgm:t>
    </dgm:pt>
    <dgm:pt modelId="{634CDA03-7982-4EC6-8EC5-D7DED6522381}" type="sibTrans" cxnId="{E535A36B-05DA-44EF-9244-997A81537B63}">
      <dgm:prSet/>
      <dgm:spPr/>
      <dgm:t>
        <a:bodyPr/>
        <a:lstStyle/>
        <a:p>
          <a:endParaRPr lang="es-MX"/>
        </a:p>
      </dgm:t>
    </dgm:pt>
    <dgm:pt modelId="{733548C1-C34F-4882-BE99-AB819AE97BCE}">
      <dgm:prSet custT="1"/>
      <dgm:spPr/>
      <dgm:t>
        <a:bodyPr/>
        <a:lstStyle/>
        <a:p>
          <a:r>
            <a:rPr lang="es-MX" sz="3600" dirty="0" smtClean="0"/>
            <a:t>2</a:t>
          </a:r>
          <a:endParaRPr lang="es-MX" sz="3600" dirty="0"/>
        </a:p>
      </dgm:t>
    </dgm:pt>
    <dgm:pt modelId="{ED19C188-E82E-4E9E-8F5B-6AAF9FAA8DA3}" type="parTrans" cxnId="{6D01BD88-1201-4C4E-9974-66D62D027813}">
      <dgm:prSet/>
      <dgm:spPr/>
      <dgm:t>
        <a:bodyPr/>
        <a:lstStyle/>
        <a:p>
          <a:endParaRPr lang="es-MX"/>
        </a:p>
      </dgm:t>
    </dgm:pt>
    <dgm:pt modelId="{713D07BF-4462-46E0-952B-410AB81ECF90}" type="sibTrans" cxnId="{6D01BD88-1201-4C4E-9974-66D62D027813}">
      <dgm:prSet/>
      <dgm:spPr/>
      <dgm:t>
        <a:bodyPr/>
        <a:lstStyle/>
        <a:p>
          <a:endParaRPr lang="es-MX"/>
        </a:p>
      </dgm:t>
    </dgm:pt>
    <dgm:pt modelId="{0454BEA3-D4DB-49B2-92BC-C7F0B635C27A}">
      <dgm:prSet custT="1"/>
      <dgm:spPr/>
      <dgm:t>
        <a:bodyPr/>
        <a:lstStyle/>
        <a:p>
          <a:r>
            <a:rPr lang="es-MX" sz="2800" dirty="0" smtClean="0"/>
            <a:t>3</a:t>
          </a:r>
          <a:endParaRPr lang="es-MX" sz="2800" dirty="0"/>
        </a:p>
      </dgm:t>
    </dgm:pt>
    <dgm:pt modelId="{B6EB578B-CB1E-4DEA-976B-7EECDBFEA658}" type="parTrans" cxnId="{9E647D34-2950-4268-8727-417C16BCD8D4}">
      <dgm:prSet/>
      <dgm:spPr/>
      <dgm:t>
        <a:bodyPr/>
        <a:lstStyle/>
        <a:p>
          <a:endParaRPr lang="es-MX"/>
        </a:p>
      </dgm:t>
    </dgm:pt>
    <dgm:pt modelId="{A4A6EF69-3DE7-410C-B902-EF2E83373229}" type="sibTrans" cxnId="{9E647D34-2950-4268-8727-417C16BCD8D4}">
      <dgm:prSet/>
      <dgm:spPr/>
      <dgm:t>
        <a:bodyPr/>
        <a:lstStyle/>
        <a:p>
          <a:endParaRPr lang="es-MX"/>
        </a:p>
      </dgm:t>
    </dgm:pt>
    <dgm:pt modelId="{99A926DF-16D7-43A5-BEDB-130DAFFC4AC5}" type="pres">
      <dgm:prSet presAssocID="{F9AD1CAD-BC67-4B48-8617-C4C57384EFFA}" presName="diagram" presStyleCnt="0">
        <dgm:presLayoutVars>
          <dgm:dir/>
          <dgm:animLvl val="lvl"/>
          <dgm:resizeHandles val="exact"/>
        </dgm:presLayoutVars>
      </dgm:prSet>
      <dgm:spPr/>
    </dgm:pt>
    <dgm:pt modelId="{7E3F286C-8CC7-482C-9007-9DEB6A4695CB}" type="pres">
      <dgm:prSet presAssocID="{FCE098B3-8EE5-42A5-B5DA-94A4256FADC5}" presName="compNode" presStyleCnt="0"/>
      <dgm:spPr/>
    </dgm:pt>
    <dgm:pt modelId="{08E59416-73B1-42C1-B5C2-75DD5C887F02}" type="pres">
      <dgm:prSet presAssocID="{FCE098B3-8EE5-42A5-B5DA-94A4256FADC5}" presName="childRect" presStyleLbl="bgAcc1" presStyleIdx="0" presStyleCnt="3">
        <dgm:presLayoutVars>
          <dgm:bulletEnabled val="1"/>
        </dgm:presLayoutVars>
      </dgm:prSet>
      <dgm:spPr/>
      <dgm:t>
        <a:bodyPr/>
        <a:lstStyle/>
        <a:p>
          <a:endParaRPr lang="es-MX"/>
        </a:p>
      </dgm:t>
    </dgm:pt>
    <dgm:pt modelId="{3C968E24-D6EC-4E2E-B84A-1F4470CEF38E}" type="pres">
      <dgm:prSet presAssocID="{FCE098B3-8EE5-42A5-B5DA-94A4256FADC5}" presName="parentText" presStyleLbl="node1" presStyleIdx="0" presStyleCnt="0">
        <dgm:presLayoutVars>
          <dgm:chMax val="0"/>
          <dgm:bulletEnabled val="1"/>
        </dgm:presLayoutVars>
      </dgm:prSet>
      <dgm:spPr/>
      <dgm:t>
        <a:bodyPr/>
        <a:lstStyle/>
        <a:p>
          <a:endParaRPr lang="es-MX"/>
        </a:p>
      </dgm:t>
    </dgm:pt>
    <dgm:pt modelId="{1F4A4F5B-DC0F-4661-B2E9-973947EF66EA}" type="pres">
      <dgm:prSet presAssocID="{FCE098B3-8EE5-42A5-B5DA-94A4256FADC5}" presName="parentRect" presStyleLbl="alignNode1" presStyleIdx="0" presStyleCnt="3" custScaleX="131210" custScaleY="324436"/>
      <dgm:spPr/>
      <dgm:t>
        <a:bodyPr/>
        <a:lstStyle/>
        <a:p>
          <a:endParaRPr lang="es-MX"/>
        </a:p>
      </dgm:t>
    </dgm:pt>
    <dgm:pt modelId="{2BD7A792-5F60-46E5-8940-4DD73C66F1C1}" type="pres">
      <dgm:prSet presAssocID="{FCE098B3-8EE5-42A5-B5DA-94A4256FADC5}" presName="adorn" presStyleLbl="fgAccFollowNode1" presStyleIdx="0" presStyleCnt="3"/>
      <dgm:spPr>
        <a:blipFill rotWithShape="1">
          <a:blip xmlns:r="http://schemas.openxmlformats.org/officeDocument/2006/relationships" r:embed="rId1"/>
          <a:stretch>
            <a:fillRect/>
          </a:stretch>
        </a:blipFill>
      </dgm:spPr>
    </dgm:pt>
    <dgm:pt modelId="{7DDF374D-B84B-402C-B5A1-C5616B9B3B26}" type="pres">
      <dgm:prSet presAssocID="{C455E089-6059-45BA-AFA7-8AF069023B9D}" presName="sibTrans" presStyleLbl="sibTrans2D1" presStyleIdx="0" presStyleCnt="0"/>
      <dgm:spPr/>
      <dgm:t>
        <a:bodyPr/>
        <a:lstStyle/>
        <a:p>
          <a:endParaRPr lang="es-MX"/>
        </a:p>
      </dgm:t>
    </dgm:pt>
    <dgm:pt modelId="{2A63A9C4-9A28-4A45-9F4D-AC39B720AEE3}" type="pres">
      <dgm:prSet presAssocID="{5563FC03-A5B0-4705-BE87-97EE05194412}" presName="compNode" presStyleCnt="0"/>
      <dgm:spPr/>
    </dgm:pt>
    <dgm:pt modelId="{C6589102-41A6-46CC-92B3-DA795385DE99}" type="pres">
      <dgm:prSet presAssocID="{5563FC03-A5B0-4705-BE87-97EE05194412}" presName="childRect" presStyleLbl="bgAcc1" presStyleIdx="1" presStyleCnt="3">
        <dgm:presLayoutVars>
          <dgm:bulletEnabled val="1"/>
        </dgm:presLayoutVars>
      </dgm:prSet>
      <dgm:spPr/>
      <dgm:t>
        <a:bodyPr/>
        <a:lstStyle/>
        <a:p>
          <a:endParaRPr lang="es-MX"/>
        </a:p>
      </dgm:t>
    </dgm:pt>
    <dgm:pt modelId="{6F149347-D316-41C2-8076-08445FE98533}" type="pres">
      <dgm:prSet presAssocID="{5563FC03-A5B0-4705-BE87-97EE05194412}" presName="parentText" presStyleLbl="node1" presStyleIdx="0" presStyleCnt="0">
        <dgm:presLayoutVars>
          <dgm:chMax val="0"/>
          <dgm:bulletEnabled val="1"/>
        </dgm:presLayoutVars>
      </dgm:prSet>
      <dgm:spPr/>
      <dgm:t>
        <a:bodyPr/>
        <a:lstStyle/>
        <a:p>
          <a:endParaRPr lang="es-MX"/>
        </a:p>
      </dgm:t>
    </dgm:pt>
    <dgm:pt modelId="{6D70BDF0-4797-45D4-8337-E5EB7C0F4566}" type="pres">
      <dgm:prSet presAssocID="{5563FC03-A5B0-4705-BE87-97EE05194412}" presName="parentRect" presStyleLbl="alignNode1" presStyleIdx="1" presStyleCnt="3" custScaleX="121512" custScaleY="344210"/>
      <dgm:spPr/>
      <dgm:t>
        <a:bodyPr/>
        <a:lstStyle/>
        <a:p>
          <a:endParaRPr lang="es-MX"/>
        </a:p>
      </dgm:t>
    </dgm:pt>
    <dgm:pt modelId="{8A1E2C59-46F6-4BC2-A7D8-721F561DB512}" type="pres">
      <dgm:prSet presAssocID="{5563FC03-A5B0-4705-BE87-97EE05194412}" presName="adorn" presStyleLbl="fgAccFollowNode1" presStyleIdx="1" presStyleCnt="3"/>
      <dgm:spPr>
        <a:blipFill rotWithShape="1">
          <a:blip xmlns:r="http://schemas.openxmlformats.org/officeDocument/2006/relationships" r:embed="rId2"/>
          <a:stretch>
            <a:fillRect/>
          </a:stretch>
        </a:blipFill>
      </dgm:spPr>
    </dgm:pt>
    <dgm:pt modelId="{094C8031-0B10-4337-8632-F8996B110552}" type="pres">
      <dgm:prSet presAssocID="{87809071-D778-4B00-81CF-9F0562A18C61}" presName="sibTrans" presStyleLbl="sibTrans2D1" presStyleIdx="0" presStyleCnt="0"/>
      <dgm:spPr/>
      <dgm:t>
        <a:bodyPr/>
        <a:lstStyle/>
        <a:p>
          <a:endParaRPr lang="es-MX"/>
        </a:p>
      </dgm:t>
    </dgm:pt>
    <dgm:pt modelId="{8F515B15-9CE2-4A8A-870A-9009C7AC93E8}" type="pres">
      <dgm:prSet presAssocID="{C2D32D2C-C746-43A2-B161-E693212F3EC9}" presName="compNode" presStyleCnt="0"/>
      <dgm:spPr/>
    </dgm:pt>
    <dgm:pt modelId="{A99FE940-EDF9-4D91-B972-E3A094D21CE9}" type="pres">
      <dgm:prSet presAssocID="{C2D32D2C-C746-43A2-B161-E693212F3EC9}" presName="childRect" presStyleLbl="bgAcc1" presStyleIdx="2" presStyleCnt="3">
        <dgm:presLayoutVars>
          <dgm:bulletEnabled val="1"/>
        </dgm:presLayoutVars>
      </dgm:prSet>
      <dgm:spPr/>
      <dgm:t>
        <a:bodyPr/>
        <a:lstStyle/>
        <a:p>
          <a:endParaRPr lang="es-MX"/>
        </a:p>
      </dgm:t>
    </dgm:pt>
    <dgm:pt modelId="{55F9B83B-6B15-41B4-B3DD-A618226E8D37}" type="pres">
      <dgm:prSet presAssocID="{C2D32D2C-C746-43A2-B161-E693212F3EC9}" presName="parentText" presStyleLbl="node1" presStyleIdx="0" presStyleCnt="0">
        <dgm:presLayoutVars>
          <dgm:chMax val="0"/>
          <dgm:bulletEnabled val="1"/>
        </dgm:presLayoutVars>
      </dgm:prSet>
      <dgm:spPr/>
      <dgm:t>
        <a:bodyPr/>
        <a:lstStyle/>
        <a:p>
          <a:endParaRPr lang="es-MX"/>
        </a:p>
      </dgm:t>
    </dgm:pt>
    <dgm:pt modelId="{E026E52E-3EF0-44C8-997C-982F23BDE0BC}" type="pres">
      <dgm:prSet presAssocID="{C2D32D2C-C746-43A2-B161-E693212F3EC9}" presName="parentRect" presStyleLbl="alignNode1" presStyleIdx="2" presStyleCnt="3" custScaleX="143124" custScaleY="304661"/>
      <dgm:spPr/>
      <dgm:t>
        <a:bodyPr/>
        <a:lstStyle/>
        <a:p>
          <a:endParaRPr lang="es-MX"/>
        </a:p>
      </dgm:t>
    </dgm:pt>
    <dgm:pt modelId="{F1A1B4D0-34A8-4EE5-9DEC-4BD28420803E}" type="pres">
      <dgm:prSet presAssocID="{C2D32D2C-C746-43A2-B161-E693212F3EC9}" presName="adorn" presStyleLbl="fgAccFollowNode1" presStyleIdx="2" presStyleCnt="3"/>
      <dgm:spPr>
        <a:blipFill rotWithShape="1">
          <a:blip xmlns:r="http://schemas.openxmlformats.org/officeDocument/2006/relationships" r:embed="rId3"/>
          <a:stretch>
            <a:fillRect/>
          </a:stretch>
        </a:blipFill>
      </dgm:spPr>
    </dgm:pt>
  </dgm:ptLst>
  <dgm:cxnLst>
    <dgm:cxn modelId="{0343AD42-E9FA-4EA6-92C8-66C076D1E90A}" type="presOf" srcId="{0454BEA3-D4DB-49B2-92BC-C7F0B635C27A}" destId="{A99FE940-EDF9-4D91-B972-E3A094D21CE9}" srcOrd="0" destOrd="0" presId="urn:microsoft.com/office/officeart/2005/8/layout/bList2"/>
    <dgm:cxn modelId="{6D01BD88-1201-4C4E-9974-66D62D027813}" srcId="{5563FC03-A5B0-4705-BE87-97EE05194412}" destId="{733548C1-C34F-4882-BE99-AB819AE97BCE}" srcOrd="0" destOrd="0" parTransId="{ED19C188-E82E-4E9E-8F5B-6AAF9FAA8DA3}" sibTransId="{713D07BF-4462-46E0-952B-410AB81ECF90}"/>
    <dgm:cxn modelId="{E535A36B-05DA-44EF-9244-997A81537B63}" srcId="{FCE098B3-8EE5-42A5-B5DA-94A4256FADC5}" destId="{8C5438C6-B7CC-466F-8C46-EEC91D799D0E}" srcOrd="0" destOrd="0" parTransId="{0F84D422-1E0C-4B7A-ADC4-459346974618}" sibTransId="{634CDA03-7982-4EC6-8EC5-D7DED6522381}"/>
    <dgm:cxn modelId="{DA0C9BD3-5491-43DD-99F3-220245BDDC41}" type="presOf" srcId="{5563FC03-A5B0-4705-BE87-97EE05194412}" destId="{6D70BDF0-4797-45D4-8337-E5EB7C0F4566}" srcOrd="1" destOrd="0" presId="urn:microsoft.com/office/officeart/2005/8/layout/bList2"/>
    <dgm:cxn modelId="{9E647D34-2950-4268-8727-417C16BCD8D4}" srcId="{C2D32D2C-C746-43A2-B161-E693212F3EC9}" destId="{0454BEA3-D4DB-49B2-92BC-C7F0B635C27A}" srcOrd="0" destOrd="0" parTransId="{B6EB578B-CB1E-4DEA-976B-7EECDBFEA658}" sibTransId="{A4A6EF69-3DE7-410C-B902-EF2E83373229}"/>
    <dgm:cxn modelId="{3C8C36AB-6C72-4712-A519-D57A54B46D26}" type="presOf" srcId="{733548C1-C34F-4882-BE99-AB819AE97BCE}" destId="{C6589102-41A6-46CC-92B3-DA795385DE99}" srcOrd="0" destOrd="0" presId="urn:microsoft.com/office/officeart/2005/8/layout/bList2"/>
    <dgm:cxn modelId="{F434B490-ACD8-4F51-A85C-CCF70315B86B}" type="presOf" srcId="{C2D32D2C-C746-43A2-B161-E693212F3EC9}" destId="{E026E52E-3EF0-44C8-997C-982F23BDE0BC}" srcOrd="1" destOrd="0" presId="urn:microsoft.com/office/officeart/2005/8/layout/bList2"/>
    <dgm:cxn modelId="{636BEE55-8420-4CE4-ADB4-19FCBF3C81E6}" srcId="{F9AD1CAD-BC67-4B48-8617-C4C57384EFFA}" destId="{FCE098B3-8EE5-42A5-B5DA-94A4256FADC5}" srcOrd="0" destOrd="0" parTransId="{5F14E55E-FD91-419C-A348-624B441F5209}" sibTransId="{C455E089-6059-45BA-AFA7-8AF069023B9D}"/>
    <dgm:cxn modelId="{198AA2D0-8843-4547-9322-81E2E54CE4A1}" type="presOf" srcId="{8C5438C6-B7CC-466F-8C46-EEC91D799D0E}" destId="{08E59416-73B1-42C1-B5C2-75DD5C887F02}" srcOrd="0" destOrd="0" presId="urn:microsoft.com/office/officeart/2005/8/layout/bList2"/>
    <dgm:cxn modelId="{D9A53806-A8FA-44D2-9AE8-BB71840A70A5}" type="presOf" srcId="{FCE098B3-8EE5-42A5-B5DA-94A4256FADC5}" destId="{3C968E24-D6EC-4E2E-B84A-1F4470CEF38E}" srcOrd="0" destOrd="0" presId="urn:microsoft.com/office/officeart/2005/8/layout/bList2"/>
    <dgm:cxn modelId="{49A81A21-7A40-4DD3-BF0C-98BA775A2526}" type="presOf" srcId="{5563FC03-A5B0-4705-BE87-97EE05194412}" destId="{6F149347-D316-41C2-8076-08445FE98533}" srcOrd="0" destOrd="0" presId="urn:microsoft.com/office/officeart/2005/8/layout/bList2"/>
    <dgm:cxn modelId="{085491B0-78C8-4F30-AB87-DBBAA964CD36}" srcId="{F9AD1CAD-BC67-4B48-8617-C4C57384EFFA}" destId="{5563FC03-A5B0-4705-BE87-97EE05194412}" srcOrd="1" destOrd="0" parTransId="{82F2D402-5C73-4B9F-A44A-5FFEFC4E4A93}" sibTransId="{87809071-D778-4B00-81CF-9F0562A18C61}"/>
    <dgm:cxn modelId="{78905599-5AB5-4D24-8BC1-E15E450AA8F3}" srcId="{F9AD1CAD-BC67-4B48-8617-C4C57384EFFA}" destId="{C2D32D2C-C746-43A2-B161-E693212F3EC9}" srcOrd="2" destOrd="0" parTransId="{112C264B-E8A5-4451-AB36-7785E6ADD89C}" sibTransId="{92B0A8A7-6924-4DFD-86C0-B0DAC5701635}"/>
    <dgm:cxn modelId="{12D7FA76-0187-4201-AED3-584F18FD8710}" type="presOf" srcId="{F9AD1CAD-BC67-4B48-8617-C4C57384EFFA}" destId="{99A926DF-16D7-43A5-BEDB-130DAFFC4AC5}" srcOrd="0" destOrd="0" presId="urn:microsoft.com/office/officeart/2005/8/layout/bList2"/>
    <dgm:cxn modelId="{D3BB93ED-8263-47C9-BF76-A043EADDAC29}" type="presOf" srcId="{87809071-D778-4B00-81CF-9F0562A18C61}" destId="{094C8031-0B10-4337-8632-F8996B110552}" srcOrd="0" destOrd="0" presId="urn:microsoft.com/office/officeart/2005/8/layout/bList2"/>
    <dgm:cxn modelId="{14A55A68-8CD9-45F2-A35B-4345DE862DB6}" type="presOf" srcId="{FCE098B3-8EE5-42A5-B5DA-94A4256FADC5}" destId="{1F4A4F5B-DC0F-4661-B2E9-973947EF66EA}" srcOrd="1" destOrd="0" presId="urn:microsoft.com/office/officeart/2005/8/layout/bList2"/>
    <dgm:cxn modelId="{ADE189C1-C4DE-4EA7-8838-B5C05C6C39CF}" type="presOf" srcId="{C455E089-6059-45BA-AFA7-8AF069023B9D}" destId="{7DDF374D-B84B-402C-B5A1-C5616B9B3B26}" srcOrd="0" destOrd="0" presId="urn:microsoft.com/office/officeart/2005/8/layout/bList2"/>
    <dgm:cxn modelId="{CB090F18-B947-4882-878E-766868846233}" type="presOf" srcId="{C2D32D2C-C746-43A2-B161-E693212F3EC9}" destId="{55F9B83B-6B15-41B4-B3DD-A618226E8D37}" srcOrd="0" destOrd="0" presId="urn:microsoft.com/office/officeart/2005/8/layout/bList2"/>
    <dgm:cxn modelId="{15F4C27D-E73E-476D-8D2F-DC012597C40A}" type="presParOf" srcId="{99A926DF-16D7-43A5-BEDB-130DAFFC4AC5}" destId="{7E3F286C-8CC7-482C-9007-9DEB6A4695CB}" srcOrd="0" destOrd="0" presId="urn:microsoft.com/office/officeart/2005/8/layout/bList2"/>
    <dgm:cxn modelId="{5A5D3DDE-CE06-4587-808B-D23B788D8ED2}" type="presParOf" srcId="{7E3F286C-8CC7-482C-9007-9DEB6A4695CB}" destId="{08E59416-73B1-42C1-B5C2-75DD5C887F02}" srcOrd="0" destOrd="0" presId="urn:microsoft.com/office/officeart/2005/8/layout/bList2"/>
    <dgm:cxn modelId="{A8132AA2-0886-4877-8775-5CC92B628FBC}" type="presParOf" srcId="{7E3F286C-8CC7-482C-9007-9DEB6A4695CB}" destId="{3C968E24-D6EC-4E2E-B84A-1F4470CEF38E}" srcOrd="1" destOrd="0" presId="urn:microsoft.com/office/officeart/2005/8/layout/bList2"/>
    <dgm:cxn modelId="{B88AB6E6-941C-4A46-A03D-8D239D7C7075}" type="presParOf" srcId="{7E3F286C-8CC7-482C-9007-9DEB6A4695CB}" destId="{1F4A4F5B-DC0F-4661-B2E9-973947EF66EA}" srcOrd="2" destOrd="0" presId="urn:microsoft.com/office/officeart/2005/8/layout/bList2"/>
    <dgm:cxn modelId="{47F00BCC-B43B-4DDD-8CA3-FA062F1BA62F}" type="presParOf" srcId="{7E3F286C-8CC7-482C-9007-9DEB6A4695CB}" destId="{2BD7A792-5F60-46E5-8940-4DD73C66F1C1}" srcOrd="3" destOrd="0" presId="urn:microsoft.com/office/officeart/2005/8/layout/bList2"/>
    <dgm:cxn modelId="{D80A42A1-4675-4191-BBFE-1BBA6EB81FD7}" type="presParOf" srcId="{99A926DF-16D7-43A5-BEDB-130DAFFC4AC5}" destId="{7DDF374D-B84B-402C-B5A1-C5616B9B3B26}" srcOrd="1" destOrd="0" presId="urn:microsoft.com/office/officeart/2005/8/layout/bList2"/>
    <dgm:cxn modelId="{B1177BB7-5CE4-494C-8141-666C439F482D}" type="presParOf" srcId="{99A926DF-16D7-43A5-BEDB-130DAFFC4AC5}" destId="{2A63A9C4-9A28-4A45-9F4D-AC39B720AEE3}" srcOrd="2" destOrd="0" presId="urn:microsoft.com/office/officeart/2005/8/layout/bList2"/>
    <dgm:cxn modelId="{F2A3D0F5-9756-4A43-808C-701B770B3492}" type="presParOf" srcId="{2A63A9C4-9A28-4A45-9F4D-AC39B720AEE3}" destId="{C6589102-41A6-46CC-92B3-DA795385DE99}" srcOrd="0" destOrd="0" presId="urn:microsoft.com/office/officeart/2005/8/layout/bList2"/>
    <dgm:cxn modelId="{7F82B8BC-3B79-4394-A75A-768E371AF953}" type="presParOf" srcId="{2A63A9C4-9A28-4A45-9F4D-AC39B720AEE3}" destId="{6F149347-D316-41C2-8076-08445FE98533}" srcOrd="1" destOrd="0" presId="urn:microsoft.com/office/officeart/2005/8/layout/bList2"/>
    <dgm:cxn modelId="{8C02065B-6524-4E9E-B1D6-1FD896F9BE05}" type="presParOf" srcId="{2A63A9C4-9A28-4A45-9F4D-AC39B720AEE3}" destId="{6D70BDF0-4797-45D4-8337-E5EB7C0F4566}" srcOrd="2" destOrd="0" presId="urn:microsoft.com/office/officeart/2005/8/layout/bList2"/>
    <dgm:cxn modelId="{75801969-F5D4-4BAB-830F-79881D0DF78D}" type="presParOf" srcId="{2A63A9C4-9A28-4A45-9F4D-AC39B720AEE3}" destId="{8A1E2C59-46F6-4BC2-A7D8-721F561DB512}" srcOrd="3" destOrd="0" presId="urn:microsoft.com/office/officeart/2005/8/layout/bList2"/>
    <dgm:cxn modelId="{E3D1CC87-06E8-40CA-873B-8C3A1F815856}" type="presParOf" srcId="{99A926DF-16D7-43A5-BEDB-130DAFFC4AC5}" destId="{094C8031-0B10-4337-8632-F8996B110552}" srcOrd="3" destOrd="0" presId="urn:microsoft.com/office/officeart/2005/8/layout/bList2"/>
    <dgm:cxn modelId="{D2717D02-C6AC-4DAB-91D5-E306B295FA58}" type="presParOf" srcId="{99A926DF-16D7-43A5-BEDB-130DAFFC4AC5}" destId="{8F515B15-9CE2-4A8A-870A-9009C7AC93E8}" srcOrd="4" destOrd="0" presId="urn:microsoft.com/office/officeart/2005/8/layout/bList2"/>
    <dgm:cxn modelId="{5CFE3148-5D7E-44BA-BE8B-3208614C093B}" type="presParOf" srcId="{8F515B15-9CE2-4A8A-870A-9009C7AC93E8}" destId="{A99FE940-EDF9-4D91-B972-E3A094D21CE9}" srcOrd="0" destOrd="0" presId="urn:microsoft.com/office/officeart/2005/8/layout/bList2"/>
    <dgm:cxn modelId="{F82EEF90-2F1C-4D73-8E57-D1898227D0B2}" type="presParOf" srcId="{8F515B15-9CE2-4A8A-870A-9009C7AC93E8}" destId="{55F9B83B-6B15-41B4-B3DD-A618226E8D37}" srcOrd="1" destOrd="0" presId="urn:microsoft.com/office/officeart/2005/8/layout/bList2"/>
    <dgm:cxn modelId="{CDA310B0-3527-497D-815A-06D1165B9151}" type="presParOf" srcId="{8F515B15-9CE2-4A8A-870A-9009C7AC93E8}" destId="{E026E52E-3EF0-44C8-997C-982F23BDE0BC}" srcOrd="2" destOrd="0" presId="urn:microsoft.com/office/officeart/2005/8/layout/bList2"/>
    <dgm:cxn modelId="{A1A77FBC-B9CF-4AE1-A568-5C5707A790E4}" type="presParOf" srcId="{8F515B15-9CE2-4A8A-870A-9009C7AC93E8}" destId="{F1A1B4D0-34A8-4EE5-9DEC-4BD28420803E}"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969071-5623-406B-822B-A46534F76525}" type="doc">
      <dgm:prSet loTypeId="urn:microsoft.com/office/officeart/2005/8/layout/StepDownProcess" loCatId="process" qsTypeId="urn:microsoft.com/office/officeart/2005/8/quickstyle/simple5" qsCatId="simple" csTypeId="urn:microsoft.com/office/officeart/2005/8/colors/colorful1" csCatId="colorful" phldr="1"/>
      <dgm:spPr/>
      <dgm:t>
        <a:bodyPr/>
        <a:lstStyle/>
        <a:p>
          <a:endParaRPr lang="es-MX"/>
        </a:p>
      </dgm:t>
    </dgm:pt>
    <dgm:pt modelId="{0E8460AD-3779-4020-9B3D-E18904C49418}">
      <dgm:prSet phldrT="[Texto]" custT="1"/>
      <dgm:spPr/>
      <dgm:t>
        <a:bodyPr/>
        <a:lstStyle/>
        <a:p>
          <a:r>
            <a:rPr lang="es-MX" sz="2400" b="1" i="0" dirty="0" smtClean="0">
              <a:latin typeface="Calibri" panose="020F0502020204030204" pitchFamily="34" charset="0"/>
            </a:rPr>
            <a:t>Requisición al sindicato</a:t>
          </a:r>
          <a:endParaRPr lang="es-MX" sz="2400" b="1" dirty="0">
            <a:latin typeface="Calibri" panose="020F0502020204030204" pitchFamily="34" charset="0"/>
          </a:endParaRPr>
        </a:p>
      </dgm:t>
    </dgm:pt>
    <dgm:pt modelId="{9F07FE0A-F255-42FE-8816-39E722377A2D}" type="parTrans" cxnId="{3EF0FFEA-1AFC-44A7-9B26-EE4104046193}">
      <dgm:prSet/>
      <dgm:spPr/>
      <dgm:t>
        <a:bodyPr/>
        <a:lstStyle/>
        <a:p>
          <a:endParaRPr lang="es-MX"/>
        </a:p>
      </dgm:t>
    </dgm:pt>
    <dgm:pt modelId="{8FFC623D-34CC-470C-AB6C-EB8327EE9DFA}" type="sibTrans" cxnId="{3EF0FFEA-1AFC-44A7-9B26-EE4104046193}">
      <dgm:prSet/>
      <dgm:spPr/>
      <dgm:t>
        <a:bodyPr/>
        <a:lstStyle/>
        <a:p>
          <a:endParaRPr lang="es-MX"/>
        </a:p>
      </dgm:t>
    </dgm:pt>
    <dgm:pt modelId="{1EFA5F47-0725-463A-953D-F92E2CDDD6F1}">
      <dgm:prSet phldrT="[Texto]" custT="1"/>
      <dgm:spPr/>
      <dgm:t>
        <a:bodyPr/>
        <a:lstStyle/>
        <a:p>
          <a:r>
            <a:rPr lang="es-MX" sz="2400" b="1" dirty="0" smtClean="0">
              <a:latin typeface="Calibri" panose="020F0502020204030204" pitchFamily="34" charset="0"/>
            </a:rPr>
            <a:t>Empleo</a:t>
          </a:r>
          <a:r>
            <a:rPr lang="es-MX" sz="2400" b="1" i="0" dirty="0" smtClean="0">
              <a:latin typeface="Calibri" panose="020F0502020204030204" pitchFamily="34" charset="0"/>
            </a:rPr>
            <a:t> de prensa, radio, televisión, etc.</a:t>
          </a:r>
          <a:endParaRPr lang="es-MX" sz="2400" b="1" dirty="0">
            <a:latin typeface="Calibri" panose="020F0502020204030204" pitchFamily="34" charset="0"/>
          </a:endParaRPr>
        </a:p>
      </dgm:t>
    </dgm:pt>
    <dgm:pt modelId="{7BB71F82-83E5-4F75-ADBC-56D94EC4E0B6}" type="parTrans" cxnId="{AC51CDE5-B00A-407C-B969-87169F2826E4}">
      <dgm:prSet/>
      <dgm:spPr/>
      <dgm:t>
        <a:bodyPr/>
        <a:lstStyle/>
        <a:p>
          <a:endParaRPr lang="es-MX"/>
        </a:p>
      </dgm:t>
    </dgm:pt>
    <dgm:pt modelId="{05BA9E5B-73F9-4D9A-AA5D-2622F4A9E02A}" type="sibTrans" cxnId="{AC51CDE5-B00A-407C-B969-87169F2826E4}">
      <dgm:prSet/>
      <dgm:spPr/>
      <dgm:t>
        <a:bodyPr/>
        <a:lstStyle/>
        <a:p>
          <a:endParaRPr lang="es-MX"/>
        </a:p>
      </dgm:t>
    </dgm:pt>
    <dgm:pt modelId="{F32129E4-149F-4AEA-B642-4D2954845310}">
      <dgm:prSet phldrT="[Texto]" custT="1"/>
      <dgm:spPr/>
      <dgm:t>
        <a:bodyPr/>
        <a:lstStyle/>
        <a:p>
          <a:r>
            <a:rPr lang="es-MX" sz="2400" b="1" dirty="0" smtClean="0">
              <a:latin typeface="Calibri" panose="020F0502020204030204" pitchFamily="34" charset="0"/>
            </a:rPr>
            <a:t>Solicitud escrita</a:t>
          </a:r>
          <a:endParaRPr lang="es-MX" sz="2400" b="1" dirty="0">
            <a:latin typeface="Calibri" panose="020F0502020204030204" pitchFamily="34" charset="0"/>
          </a:endParaRPr>
        </a:p>
      </dgm:t>
    </dgm:pt>
    <dgm:pt modelId="{52B8F516-5380-49CC-8690-84CBF1C3F5D3}" type="parTrans" cxnId="{91AA872B-7B98-4092-B1B2-4E0FA8B4BE5D}">
      <dgm:prSet/>
      <dgm:spPr/>
      <dgm:t>
        <a:bodyPr/>
        <a:lstStyle/>
        <a:p>
          <a:endParaRPr lang="es-MX"/>
        </a:p>
      </dgm:t>
    </dgm:pt>
    <dgm:pt modelId="{191BE161-0CAB-4046-8C42-0DCAE35D21F0}" type="sibTrans" cxnId="{91AA872B-7B98-4092-B1B2-4E0FA8B4BE5D}">
      <dgm:prSet/>
      <dgm:spPr/>
      <dgm:t>
        <a:bodyPr/>
        <a:lstStyle/>
        <a:p>
          <a:endParaRPr lang="es-MX"/>
        </a:p>
      </dgm:t>
    </dgm:pt>
    <dgm:pt modelId="{F1FE713F-1490-4BC9-AD26-0805D5CB674B}" type="pres">
      <dgm:prSet presAssocID="{2C969071-5623-406B-822B-A46534F76525}" presName="rootnode" presStyleCnt="0">
        <dgm:presLayoutVars>
          <dgm:chMax/>
          <dgm:chPref/>
          <dgm:dir/>
          <dgm:animLvl val="lvl"/>
        </dgm:presLayoutVars>
      </dgm:prSet>
      <dgm:spPr/>
      <dgm:t>
        <a:bodyPr/>
        <a:lstStyle/>
        <a:p>
          <a:endParaRPr lang="es-MX"/>
        </a:p>
      </dgm:t>
    </dgm:pt>
    <dgm:pt modelId="{99DD47B3-5AD9-47AA-BB7C-DAE4298E47A6}" type="pres">
      <dgm:prSet presAssocID="{0E8460AD-3779-4020-9B3D-E18904C49418}" presName="composite" presStyleCnt="0"/>
      <dgm:spPr/>
    </dgm:pt>
    <dgm:pt modelId="{155FB48B-E2CD-44E1-9222-DFE721ABA2AC}" type="pres">
      <dgm:prSet presAssocID="{0E8460AD-3779-4020-9B3D-E18904C49418}" presName="bentUpArrow1" presStyleLbl="alignImgPlace1" presStyleIdx="0" presStyleCnt="2"/>
      <dgm:spPr/>
    </dgm:pt>
    <dgm:pt modelId="{240E6A78-FE46-42EE-A9BC-64A3B6A93375}" type="pres">
      <dgm:prSet presAssocID="{0E8460AD-3779-4020-9B3D-E18904C49418}" presName="ParentText" presStyleLbl="node1" presStyleIdx="0" presStyleCnt="3" custScaleX="119868">
        <dgm:presLayoutVars>
          <dgm:chMax val="1"/>
          <dgm:chPref val="1"/>
          <dgm:bulletEnabled val="1"/>
        </dgm:presLayoutVars>
      </dgm:prSet>
      <dgm:spPr/>
      <dgm:t>
        <a:bodyPr/>
        <a:lstStyle/>
        <a:p>
          <a:endParaRPr lang="es-MX"/>
        </a:p>
      </dgm:t>
    </dgm:pt>
    <dgm:pt modelId="{AABDACB0-6B9C-4471-89BB-4AF5D472B0B8}" type="pres">
      <dgm:prSet presAssocID="{0E8460AD-3779-4020-9B3D-E18904C49418}" presName="ChildText" presStyleLbl="revTx" presStyleIdx="0" presStyleCnt="2">
        <dgm:presLayoutVars>
          <dgm:chMax val="0"/>
          <dgm:chPref val="0"/>
          <dgm:bulletEnabled val="1"/>
        </dgm:presLayoutVars>
      </dgm:prSet>
      <dgm:spPr/>
      <dgm:t>
        <a:bodyPr/>
        <a:lstStyle/>
        <a:p>
          <a:endParaRPr lang="es-MX"/>
        </a:p>
      </dgm:t>
    </dgm:pt>
    <dgm:pt modelId="{EDD1B277-C4BD-4DA0-89F7-0DDDD2A89DD0}" type="pres">
      <dgm:prSet presAssocID="{8FFC623D-34CC-470C-AB6C-EB8327EE9DFA}" presName="sibTrans" presStyleCnt="0"/>
      <dgm:spPr/>
    </dgm:pt>
    <dgm:pt modelId="{A62ECB8E-D22B-4525-A63C-1089CC827553}" type="pres">
      <dgm:prSet presAssocID="{F32129E4-149F-4AEA-B642-4D2954845310}" presName="composite" presStyleCnt="0"/>
      <dgm:spPr/>
    </dgm:pt>
    <dgm:pt modelId="{88256904-8B50-4256-AA61-22ADEC2B8CF7}" type="pres">
      <dgm:prSet presAssocID="{F32129E4-149F-4AEA-B642-4D2954845310}" presName="bentUpArrow1" presStyleLbl="alignImgPlace1" presStyleIdx="1" presStyleCnt="2"/>
      <dgm:spPr/>
    </dgm:pt>
    <dgm:pt modelId="{7E822FA5-986F-42F6-B5B6-6C03E2D9062C}" type="pres">
      <dgm:prSet presAssocID="{F32129E4-149F-4AEA-B642-4D2954845310}" presName="ParentText" presStyleLbl="node1" presStyleIdx="1" presStyleCnt="3">
        <dgm:presLayoutVars>
          <dgm:chMax val="1"/>
          <dgm:chPref val="1"/>
          <dgm:bulletEnabled val="1"/>
        </dgm:presLayoutVars>
      </dgm:prSet>
      <dgm:spPr/>
      <dgm:t>
        <a:bodyPr/>
        <a:lstStyle/>
        <a:p>
          <a:endParaRPr lang="es-MX"/>
        </a:p>
      </dgm:t>
    </dgm:pt>
    <dgm:pt modelId="{8485D88C-F7DC-4C1A-AC61-2A199DFE2255}" type="pres">
      <dgm:prSet presAssocID="{F32129E4-149F-4AEA-B642-4D2954845310}" presName="ChildText" presStyleLbl="revTx" presStyleIdx="1" presStyleCnt="2">
        <dgm:presLayoutVars>
          <dgm:chMax val="0"/>
          <dgm:chPref val="0"/>
          <dgm:bulletEnabled val="1"/>
        </dgm:presLayoutVars>
      </dgm:prSet>
      <dgm:spPr/>
    </dgm:pt>
    <dgm:pt modelId="{CA6D226E-DFFD-48D9-9E2A-F1F8EFAD19FD}" type="pres">
      <dgm:prSet presAssocID="{191BE161-0CAB-4046-8C42-0DCAE35D21F0}" presName="sibTrans" presStyleCnt="0"/>
      <dgm:spPr/>
    </dgm:pt>
    <dgm:pt modelId="{E7E160DE-3DB1-4991-9FBC-308A6F837BB0}" type="pres">
      <dgm:prSet presAssocID="{1EFA5F47-0725-463A-953D-F92E2CDDD6F1}" presName="composite" presStyleCnt="0"/>
      <dgm:spPr/>
    </dgm:pt>
    <dgm:pt modelId="{E58EBE67-65F5-4C85-9220-D9EC3A3D91D8}" type="pres">
      <dgm:prSet presAssocID="{1EFA5F47-0725-463A-953D-F92E2CDDD6F1}" presName="ParentText" presStyleLbl="node1" presStyleIdx="2" presStyleCnt="3">
        <dgm:presLayoutVars>
          <dgm:chMax val="1"/>
          <dgm:chPref val="1"/>
          <dgm:bulletEnabled val="1"/>
        </dgm:presLayoutVars>
      </dgm:prSet>
      <dgm:spPr/>
      <dgm:t>
        <a:bodyPr/>
        <a:lstStyle/>
        <a:p>
          <a:endParaRPr lang="es-MX"/>
        </a:p>
      </dgm:t>
    </dgm:pt>
  </dgm:ptLst>
  <dgm:cxnLst>
    <dgm:cxn modelId="{AC51CDE5-B00A-407C-B969-87169F2826E4}" srcId="{2C969071-5623-406B-822B-A46534F76525}" destId="{1EFA5F47-0725-463A-953D-F92E2CDDD6F1}" srcOrd="2" destOrd="0" parTransId="{7BB71F82-83E5-4F75-ADBC-56D94EC4E0B6}" sibTransId="{05BA9E5B-73F9-4D9A-AA5D-2622F4A9E02A}"/>
    <dgm:cxn modelId="{1FC786D1-7D05-424E-9870-50C25F515B6D}" type="presOf" srcId="{0E8460AD-3779-4020-9B3D-E18904C49418}" destId="{240E6A78-FE46-42EE-A9BC-64A3B6A93375}" srcOrd="0" destOrd="0" presId="urn:microsoft.com/office/officeart/2005/8/layout/StepDownProcess"/>
    <dgm:cxn modelId="{24B26D1E-6BFF-4FDF-AA05-1C17F0A85D59}" type="presOf" srcId="{2C969071-5623-406B-822B-A46534F76525}" destId="{F1FE713F-1490-4BC9-AD26-0805D5CB674B}" srcOrd="0" destOrd="0" presId="urn:microsoft.com/office/officeart/2005/8/layout/StepDownProcess"/>
    <dgm:cxn modelId="{2CE74A52-DC56-4048-90DA-A7B87FDB304F}" type="presOf" srcId="{F32129E4-149F-4AEA-B642-4D2954845310}" destId="{7E822FA5-986F-42F6-B5B6-6C03E2D9062C}" srcOrd="0" destOrd="0" presId="urn:microsoft.com/office/officeart/2005/8/layout/StepDownProcess"/>
    <dgm:cxn modelId="{91AA872B-7B98-4092-B1B2-4E0FA8B4BE5D}" srcId="{2C969071-5623-406B-822B-A46534F76525}" destId="{F32129E4-149F-4AEA-B642-4D2954845310}" srcOrd="1" destOrd="0" parTransId="{52B8F516-5380-49CC-8690-84CBF1C3F5D3}" sibTransId="{191BE161-0CAB-4046-8C42-0DCAE35D21F0}"/>
    <dgm:cxn modelId="{3EF0FFEA-1AFC-44A7-9B26-EE4104046193}" srcId="{2C969071-5623-406B-822B-A46534F76525}" destId="{0E8460AD-3779-4020-9B3D-E18904C49418}" srcOrd="0" destOrd="0" parTransId="{9F07FE0A-F255-42FE-8816-39E722377A2D}" sibTransId="{8FFC623D-34CC-470C-AB6C-EB8327EE9DFA}"/>
    <dgm:cxn modelId="{1B2DED63-F382-42F8-89ED-C437C371B531}" type="presOf" srcId="{1EFA5F47-0725-463A-953D-F92E2CDDD6F1}" destId="{E58EBE67-65F5-4C85-9220-D9EC3A3D91D8}" srcOrd="0" destOrd="0" presId="urn:microsoft.com/office/officeart/2005/8/layout/StepDownProcess"/>
    <dgm:cxn modelId="{2255F60D-A85F-4CED-A56F-BA5BAD2BD3E8}" type="presParOf" srcId="{F1FE713F-1490-4BC9-AD26-0805D5CB674B}" destId="{99DD47B3-5AD9-47AA-BB7C-DAE4298E47A6}" srcOrd="0" destOrd="0" presId="urn:microsoft.com/office/officeart/2005/8/layout/StepDownProcess"/>
    <dgm:cxn modelId="{9D2702B7-B1D2-4E20-8CB8-A8B12F82E196}" type="presParOf" srcId="{99DD47B3-5AD9-47AA-BB7C-DAE4298E47A6}" destId="{155FB48B-E2CD-44E1-9222-DFE721ABA2AC}" srcOrd="0" destOrd="0" presId="urn:microsoft.com/office/officeart/2005/8/layout/StepDownProcess"/>
    <dgm:cxn modelId="{329134E2-CD30-4453-9EC1-34DA7D585522}" type="presParOf" srcId="{99DD47B3-5AD9-47AA-BB7C-DAE4298E47A6}" destId="{240E6A78-FE46-42EE-A9BC-64A3B6A93375}" srcOrd="1" destOrd="0" presId="urn:microsoft.com/office/officeart/2005/8/layout/StepDownProcess"/>
    <dgm:cxn modelId="{65B9699A-2E38-4F5E-B241-545886D5FEE3}" type="presParOf" srcId="{99DD47B3-5AD9-47AA-BB7C-DAE4298E47A6}" destId="{AABDACB0-6B9C-4471-89BB-4AF5D472B0B8}" srcOrd="2" destOrd="0" presId="urn:microsoft.com/office/officeart/2005/8/layout/StepDownProcess"/>
    <dgm:cxn modelId="{330C8371-072B-4E8A-A958-417C7B61B734}" type="presParOf" srcId="{F1FE713F-1490-4BC9-AD26-0805D5CB674B}" destId="{EDD1B277-C4BD-4DA0-89F7-0DDDD2A89DD0}" srcOrd="1" destOrd="0" presId="urn:microsoft.com/office/officeart/2005/8/layout/StepDownProcess"/>
    <dgm:cxn modelId="{B29CFEDB-CF84-43A6-9C67-E19C7D2DE0E6}" type="presParOf" srcId="{F1FE713F-1490-4BC9-AD26-0805D5CB674B}" destId="{A62ECB8E-D22B-4525-A63C-1089CC827553}" srcOrd="2" destOrd="0" presId="urn:microsoft.com/office/officeart/2005/8/layout/StepDownProcess"/>
    <dgm:cxn modelId="{97AE6FFF-3EE9-4D2A-AF93-6C9BB0CCECC2}" type="presParOf" srcId="{A62ECB8E-D22B-4525-A63C-1089CC827553}" destId="{88256904-8B50-4256-AA61-22ADEC2B8CF7}" srcOrd="0" destOrd="0" presId="urn:microsoft.com/office/officeart/2005/8/layout/StepDownProcess"/>
    <dgm:cxn modelId="{A2FF13F2-0767-4A17-AE79-C3BF335CBA0B}" type="presParOf" srcId="{A62ECB8E-D22B-4525-A63C-1089CC827553}" destId="{7E822FA5-986F-42F6-B5B6-6C03E2D9062C}" srcOrd="1" destOrd="0" presId="urn:microsoft.com/office/officeart/2005/8/layout/StepDownProcess"/>
    <dgm:cxn modelId="{68BB13F9-5141-49B7-B0CF-080EEE22E135}" type="presParOf" srcId="{A62ECB8E-D22B-4525-A63C-1089CC827553}" destId="{8485D88C-F7DC-4C1A-AC61-2A199DFE2255}" srcOrd="2" destOrd="0" presId="urn:microsoft.com/office/officeart/2005/8/layout/StepDownProcess"/>
    <dgm:cxn modelId="{BFFC6B31-7DE1-46EC-BC82-5478E3C1E001}" type="presParOf" srcId="{F1FE713F-1490-4BC9-AD26-0805D5CB674B}" destId="{CA6D226E-DFFD-48D9-9E2A-F1F8EFAD19FD}" srcOrd="3" destOrd="0" presId="urn:microsoft.com/office/officeart/2005/8/layout/StepDownProcess"/>
    <dgm:cxn modelId="{07F05154-1306-4073-BE89-7B53DF69796C}" type="presParOf" srcId="{F1FE713F-1490-4BC9-AD26-0805D5CB674B}" destId="{E7E160DE-3DB1-4991-9FBC-308A6F837BB0}" srcOrd="4" destOrd="0" presId="urn:microsoft.com/office/officeart/2005/8/layout/StepDownProcess"/>
    <dgm:cxn modelId="{6ACA8EC2-31AE-4228-BD0C-659A7692A523}" type="presParOf" srcId="{E7E160DE-3DB1-4991-9FBC-308A6F837BB0}" destId="{E58EBE67-65F5-4C85-9220-D9EC3A3D91D8}"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3B2637-5900-45FB-B381-814C934C6314}" type="doc">
      <dgm:prSet loTypeId="urn:microsoft.com/office/officeart/2005/8/layout/vProcess5" loCatId="process" qsTypeId="urn:microsoft.com/office/officeart/2005/8/quickstyle/3d1" qsCatId="3D" csTypeId="urn:microsoft.com/office/officeart/2005/8/colors/colorful2" csCatId="colorful" phldr="1"/>
      <dgm:spPr/>
      <dgm:t>
        <a:bodyPr/>
        <a:lstStyle/>
        <a:p>
          <a:endParaRPr lang="es-MX"/>
        </a:p>
      </dgm:t>
    </dgm:pt>
    <dgm:pt modelId="{1D618F21-722A-4026-BB93-ABF0DBC19FBC}">
      <dgm:prSet phldrT="[Texto]" custT="1"/>
      <dgm:spPr/>
      <dgm:t>
        <a:bodyPr/>
        <a:lstStyle/>
        <a:p>
          <a:r>
            <a:rPr lang="es-MX" sz="2800" dirty="0" smtClean="0">
              <a:latin typeface="Calibri" panose="020F0502020204030204" pitchFamily="34" charset="0"/>
            </a:rPr>
            <a:t>Hoja de solicitud de empleo</a:t>
          </a:r>
          <a:endParaRPr lang="es-MX" sz="2800" dirty="0">
            <a:latin typeface="Calibri" panose="020F0502020204030204" pitchFamily="34" charset="0"/>
          </a:endParaRPr>
        </a:p>
      </dgm:t>
    </dgm:pt>
    <dgm:pt modelId="{683032DA-E655-4483-A60C-A46168A664A5}" type="parTrans" cxnId="{11B81FE9-4163-4288-8791-2C0E843FB8FA}">
      <dgm:prSet/>
      <dgm:spPr/>
      <dgm:t>
        <a:bodyPr/>
        <a:lstStyle/>
        <a:p>
          <a:endParaRPr lang="es-MX"/>
        </a:p>
      </dgm:t>
    </dgm:pt>
    <dgm:pt modelId="{B537CB5B-552E-4A0B-B6F6-09A017F0FC9B}" type="sibTrans" cxnId="{11B81FE9-4163-4288-8791-2C0E843FB8FA}">
      <dgm:prSet/>
      <dgm:spPr/>
      <dgm:t>
        <a:bodyPr/>
        <a:lstStyle/>
        <a:p>
          <a:endParaRPr lang="es-MX"/>
        </a:p>
      </dgm:t>
    </dgm:pt>
    <dgm:pt modelId="{CF5E9AE1-1BA6-4E51-BC89-B6D21BB46115}">
      <dgm:prSet phldrT="[Texto]" custT="1"/>
      <dgm:spPr/>
      <dgm:t>
        <a:bodyPr/>
        <a:lstStyle/>
        <a:p>
          <a:pPr algn="l"/>
          <a:r>
            <a:rPr lang="es-MX" sz="2800" dirty="0" smtClean="0">
              <a:latin typeface="Calibri" panose="020F0502020204030204" pitchFamily="34" charset="0"/>
            </a:rPr>
            <a:t>Entrevista</a:t>
          </a:r>
          <a:endParaRPr lang="es-MX" sz="2800" dirty="0">
            <a:latin typeface="Calibri" panose="020F0502020204030204" pitchFamily="34" charset="0"/>
          </a:endParaRPr>
        </a:p>
      </dgm:t>
    </dgm:pt>
    <dgm:pt modelId="{19AF0BD0-56A0-49E3-9439-42417A7CB3FE}" type="parTrans" cxnId="{1ABC8307-3B20-4108-BD34-DFFDEFF7AF67}">
      <dgm:prSet/>
      <dgm:spPr/>
      <dgm:t>
        <a:bodyPr/>
        <a:lstStyle/>
        <a:p>
          <a:endParaRPr lang="es-MX"/>
        </a:p>
      </dgm:t>
    </dgm:pt>
    <dgm:pt modelId="{97A7E4B0-1A65-4FD3-B0E0-31F0F0BF2795}" type="sibTrans" cxnId="{1ABC8307-3B20-4108-BD34-DFFDEFF7AF67}">
      <dgm:prSet/>
      <dgm:spPr/>
      <dgm:t>
        <a:bodyPr/>
        <a:lstStyle/>
        <a:p>
          <a:endParaRPr lang="es-MX"/>
        </a:p>
      </dgm:t>
    </dgm:pt>
    <dgm:pt modelId="{02712DFE-136B-480F-8572-5F0752C26B27}">
      <dgm:prSet phldrT="[Texto]" custT="1"/>
      <dgm:spPr/>
      <dgm:t>
        <a:bodyPr/>
        <a:lstStyle/>
        <a:p>
          <a:r>
            <a:rPr lang="es-MX" sz="2800" dirty="0" smtClean="0">
              <a:latin typeface="Calibri" panose="020F0502020204030204" pitchFamily="34" charset="0"/>
            </a:rPr>
            <a:t>Pruebas psicotécnicas  y / o practicas</a:t>
          </a:r>
          <a:endParaRPr lang="es-MX" sz="2800" dirty="0">
            <a:latin typeface="Calibri" panose="020F0502020204030204" pitchFamily="34" charset="0"/>
          </a:endParaRPr>
        </a:p>
      </dgm:t>
    </dgm:pt>
    <dgm:pt modelId="{49052299-F436-4B54-AF1F-D5A217F6BF1D}" type="parTrans" cxnId="{7885D134-2599-4A01-BCAD-EE2623217D50}">
      <dgm:prSet/>
      <dgm:spPr/>
      <dgm:t>
        <a:bodyPr/>
        <a:lstStyle/>
        <a:p>
          <a:endParaRPr lang="es-MX"/>
        </a:p>
      </dgm:t>
    </dgm:pt>
    <dgm:pt modelId="{B6EAAC2F-E88E-41AB-8512-1746794BF10B}" type="sibTrans" cxnId="{7885D134-2599-4A01-BCAD-EE2623217D50}">
      <dgm:prSet/>
      <dgm:spPr/>
      <dgm:t>
        <a:bodyPr/>
        <a:lstStyle/>
        <a:p>
          <a:endParaRPr lang="es-MX"/>
        </a:p>
      </dgm:t>
    </dgm:pt>
    <dgm:pt modelId="{1403B6D1-4D10-4BB8-94D0-97170BF85A03}">
      <dgm:prSet phldrT="[Texto]" custT="1"/>
      <dgm:spPr/>
      <dgm:t>
        <a:bodyPr/>
        <a:lstStyle/>
        <a:p>
          <a:r>
            <a:rPr lang="es-MX" sz="2800" dirty="0" smtClean="0">
              <a:latin typeface="Calibri" panose="020F0502020204030204" pitchFamily="34" charset="0"/>
            </a:rPr>
            <a:t>Encuestas, Personalidad y perfil del trabajador</a:t>
          </a:r>
          <a:endParaRPr lang="es-MX" sz="2800" dirty="0">
            <a:latin typeface="Calibri" panose="020F0502020204030204" pitchFamily="34" charset="0"/>
          </a:endParaRPr>
        </a:p>
      </dgm:t>
    </dgm:pt>
    <dgm:pt modelId="{01BFD804-A185-4EDA-AF5D-E64FAC1B766F}" type="parTrans" cxnId="{0EFC26B3-CCD1-499F-A594-F78DBC53A3E3}">
      <dgm:prSet/>
      <dgm:spPr/>
      <dgm:t>
        <a:bodyPr/>
        <a:lstStyle/>
        <a:p>
          <a:endParaRPr lang="es-MX"/>
        </a:p>
      </dgm:t>
    </dgm:pt>
    <dgm:pt modelId="{A902D798-88CC-49EE-8243-B74D1EF3A815}" type="sibTrans" cxnId="{0EFC26B3-CCD1-499F-A594-F78DBC53A3E3}">
      <dgm:prSet/>
      <dgm:spPr/>
      <dgm:t>
        <a:bodyPr/>
        <a:lstStyle/>
        <a:p>
          <a:endParaRPr lang="es-MX"/>
        </a:p>
      </dgm:t>
    </dgm:pt>
    <dgm:pt modelId="{3D5A4967-389A-4C08-AFEC-6B7944E7B8E1}">
      <dgm:prSet phldrT="[Texto]" custT="1"/>
      <dgm:spPr/>
      <dgm:t>
        <a:bodyPr/>
        <a:lstStyle/>
        <a:p>
          <a:r>
            <a:rPr lang="es-MX" sz="2800" dirty="0" smtClean="0">
              <a:latin typeface="Calibri" panose="020F0502020204030204" pitchFamily="34" charset="0"/>
            </a:rPr>
            <a:t>Examen médico</a:t>
          </a:r>
          <a:endParaRPr lang="es-MX" sz="2800" dirty="0">
            <a:latin typeface="Calibri" panose="020F0502020204030204" pitchFamily="34" charset="0"/>
          </a:endParaRPr>
        </a:p>
      </dgm:t>
    </dgm:pt>
    <dgm:pt modelId="{1BE80D63-DDE8-45AB-B0BA-C5C00E7565CD}" type="parTrans" cxnId="{132D9789-8042-451E-90BA-7F2E6F74FA12}">
      <dgm:prSet/>
      <dgm:spPr/>
      <dgm:t>
        <a:bodyPr/>
        <a:lstStyle/>
        <a:p>
          <a:endParaRPr lang="es-MX"/>
        </a:p>
      </dgm:t>
    </dgm:pt>
    <dgm:pt modelId="{64825C28-0FED-43EF-B1E5-3DD644734B13}" type="sibTrans" cxnId="{132D9789-8042-451E-90BA-7F2E6F74FA12}">
      <dgm:prSet/>
      <dgm:spPr/>
      <dgm:t>
        <a:bodyPr/>
        <a:lstStyle/>
        <a:p>
          <a:endParaRPr lang="es-MX"/>
        </a:p>
      </dgm:t>
    </dgm:pt>
    <dgm:pt modelId="{BB3A987F-67E2-4594-84C1-ADDD883E78DF}">
      <dgm:prSet phldrT="[Texto]"/>
      <dgm:spPr/>
      <dgm:t>
        <a:bodyPr/>
        <a:lstStyle/>
        <a:p>
          <a:endParaRPr lang="es-MX"/>
        </a:p>
      </dgm:t>
    </dgm:pt>
    <dgm:pt modelId="{1F74FDA1-BDD3-4753-8A90-1BEF62402521}" type="parTrans" cxnId="{2E36878C-9B27-40CF-B379-F4DE0324E9A8}">
      <dgm:prSet/>
      <dgm:spPr/>
      <dgm:t>
        <a:bodyPr/>
        <a:lstStyle/>
        <a:p>
          <a:endParaRPr lang="es-MX"/>
        </a:p>
      </dgm:t>
    </dgm:pt>
    <dgm:pt modelId="{CEC5A149-410B-4E28-B635-C225DC5172D4}" type="sibTrans" cxnId="{2E36878C-9B27-40CF-B379-F4DE0324E9A8}">
      <dgm:prSet/>
      <dgm:spPr/>
      <dgm:t>
        <a:bodyPr/>
        <a:lstStyle/>
        <a:p>
          <a:endParaRPr lang="es-MX"/>
        </a:p>
      </dgm:t>
    </dgm:pt>
    <dgm:pt modelId="{7CFFFA96-ED12-48DA-8589-BDA2FB57110A}" type="pres">
      <dgm:prSet presAssocID="{BD3B2637-5900-45FB-B381-814C934C6314}" presName="outerComposite" presStyleCnt="0">
        <dgm:presLayoutVars>
          <dgm:chMax val="5"/>
          <dgm:dir/>
          <dgm:resizeHandles val="exact"/>
        </dgm:presLayoutVars>
      </dgm:prSet>
      <dgm:spPr/>
      <dgm:t>
        <a:bodyPr/>
        <a:lstStyle/>
        <a:p>
          <a:endParaRPr lang="es-MX"/>
        </a:p>
      </dgm:t>
    </dgm:pt>
    <dgm:pt modelId="{CD4E84BD-1619-4195-8FB9-48DE6F057202}" type="pres">
      <dgm:prSet presAssocID="{BD3B2637-5900-45FB-B381-814C934C6314}" presName="dummyMaxCanvas" presStyleCnt="0">
        <dgm:presLayoutVars/>
      </dgm:prSet>
      <dgm:spPr/>
    </dgm:pt>
    <dgm:pt modelId="{2334256B-1A8B-4376-B92C-399DEAAF9FE5}" type="pres">
      <dgm:prSet presAssocID="{BD3B2637-5900-45FB-B381-814C934C6314}" presName="FiveNodes_1" presStyleLbl="node1" presStyleIdx="0" presStyleCnt="5">
        <dgm:presLayoutVars>
          <dgm:bulletEnabled val="1"/>
        </dgm:presLayoutVars>
      </dgm:prSet>
      <dgm:spPr/>
      <dgm:t>
        <a:bodyPr/>
        <a:lstStyle/>
        <a:p>
          <a:endParaRPr lang="es-MX"/>
        </a:p>
      </dgm:t>
    </dgm:pt>
    <dgm:pt modelId="{7E3AE97A-F287-41B2-BEAA-BD503B4CE417}" type="pres">
      <dgm:prSet presAssocID="{BD3B2637-5900-45FB-B381-814C934C6314}" presName="FiveNodes_2" presStyleLbl="node1" presStyleIdx="1" presStyleCnt="5">
        <dgm:presLayoutVars>
          <dgm:bulletEnabled val="1"/>
        </dgm:presLayoutVars>
      </dgm:prSet>
      <dgm:spPr/>
      <dgm:t>
        <a:bodyPr/>
        <a:lstStyle/>
        <a:p>
          <a:endParaRPr lang="es-MX"/>
        </a:p>
      </dgm:t>
    </dgm:pt>
    <dgm:pt modelId="{FCFC5E33-D9C1-45E6-9FEB-7FC629799FEA}" type="pres">
      <dgm:prSet presAssocID="{BD3B2637-5900-45FB-B381-814C934C6314}" presName="FiveNodes_3" presStyleLbl="node1" presStyleIdx="2" presStyleCnt="5">
        <dgm:presLayoutVars>
          <dgm:bulletEnabled val="1"/>
        </dgm:presLayoutVars>
      </dgm:prSet>
      <dgm:spPr/>
      <dgm:t>
        <a:bodyPr/>
        <a:lstStyle/>
        <a:p>
          <a:endParaRPr lang="es-MX"/>
        </a:p>
      </dgm:t>
    </dgm:pt>
    <dgm:pt modelId="{7DCA67F7-53DA-4362-8EBB-5861F5801A4C}" type="pres">
      <dgm:prSet presAssocID="{BD3B2637-5900-45FB-B381-814C934C6314}" presName="FiveNodes_4" presStyleLbl="node1" presStyleIdx="3" presStyleCnt="5">
        <dgm:presLayoutVars>
          <dgm:bulletEnabled val="1"/>
        </dgm:presLayoutVars>
      </dgm:prSet>
      <dgm:spPr/>
      <dgm:t>
        <a:bodyPr/>
        <a:lstStyle/>
        <a:p>
          <a:endParaRPr lang="es-MX"/>
        </a:p>
      </dgm:t>
    </dgm:pt>
    <dgm:pt modelId="{564C428C-4778-4781-BA0F-215BEC305B08}" type="pres">
      <dgm:prSet presAssocID="{BD3B2637-5900-45FB-B381-814C934C6314}" presName="FiveNodes_5" presStyleLbl="node1" presStyleIdx="4" presStyleCnt="5">
        <dgm:presLayoutVars>
          <dgm:bulletEnabled val="1"/>
        </dgm:presLayoutVars>
      </dgm:prSet>
      <dgm:spPr/>
      <dgm:t>
        <a:bodyPr/>
        <a:lstStyle/>
        <a:p>
          <a:endParaRPr lang="es-MX"/>
        </a:p>
      </dgm:t>
    </dgm:pt>
    <dgm:pt modelId="{D0BBB805-1F90-49B3-9DDC-49942EEF826C}" type="pres">
      <dgm:prSet presAssocID="{BD3B2637-5900-45FB-B381-814C934C6314}" presName="FiveConn_1-2" presStyleLbl="fgAccFollowNode1" presStyleIdx="0" presStyleCnt="4">
        <dgm:presLayoutVars>
          <dgm:bulletEnabled val="1"/>
        </dgm:presLayoutVars>
      </dgm:prSet>
      <dgm:spPr/>
      <dgm:t>
        <a:bodyPr/>
        <a:lstStyle/>
        <a:p>
          <a:endParaRPr lang="es-MX"/>
        </a:p>
      </dgm:t>
    </dgm:pt>
    <dgm:pt modelId="{34161B3F-D54C-460C-B7E0-4B1EAC172F88}" type="pres">
      <dgm:prSet presAssocID="{BD3B2637-5900-45FB-B381-814C934C6314}" presName="FiveConn_2-3" presStyleLbl="fgAccFollowNode1" presStyleIdx="1" presStyleCnt="4">
        <dgm:presLayoutVars>
          <dgm:bulletEnabled val="1"/>
        </dgm:presLayoutVars>
      </dgm:prSet>
      <dgm:spPr/>
      <dgm:t>
        <a:bodyPr/>
        <a:lstStyle/>
        <a:p>
          <a:endParaRPr lang="es-MX"/>
        </a:p>
      </dgm:t>
    </dgm:pt>
    <dgm:pt modelId="{8EF4B14B-B831-4BCF-AF59-7E08FD6B9293}" type="pres">
      <dgm:prSet presAssocID="{BD3B2637-5900-45FB-B381-814C934C6314}" presName="FiveConn_3-4" presStyleLbl="fgAccFollowNode1" presStyleIdx="2" presStyleCnt="4">
        <dgm:presLayoutVars>
          <dgm:bulletEnabled val="1"/>
        </dgm:presLayoutVars>
      </dgm:prSet>
      <dgm:spPr/>
      <dgm:t>
        <a:bodyPr/>
        <a:lstStyle/>
        <a:p>
          <a:endParaRPr lang="es-MX"/>
        </a:p>
      </dgm:t>
    </dgm:pt>
    <dgm:pt modelId="{1152C5A1-A2BE-44E9-A07B-C71ECEB82278}" type="pres">
      <dgm:prSet presAssocID="{BD3B2637-5900-45FB-B381-814C934C6314}" presName="FiveConn_4-5" presStyleLbl="fgAccFollowNode1" presStyleIdx="3" presStyleCnt="4">
        <dgm:presLayoutVars>
          <dgm:bulletEnabled val="1"/>
        </dgm:presLayoutVars>
      </dgm:prSet>
      <dgm:spPr/>
      <dgm:t>
        <a:bodyPr/>
        <a:lstStyle/>
        <a:p>
          <a:endParaRPr lang="es-MX"/>
        </a:p>
      </dgm:t>
    </dgm:pt>
    <dgm:pt modelId="{A02E652E-B514-4128-AA27-FA50AB447FEC}" type="pres">
      <dgm:prSet presAssocID="{BD3B2637-5900-45FB-B381-814C934C6314}" presName="FiveNodes_1_text" presStyleLbl="node1" presStyleIdx="4" presStyleCnt="5">
        <dgm:presLayoutVars>
          <dgm:bulletEnabled val="1"/>
        </dgm:presLayoutVars>
      </dgm:prSet>
      <dgm:spPr/>
      <dgm:t>
        <a:bodyPr/>
        <a:lstStyle/>
        <a:p>
          <a:endParaRPr lang="es-MX"/>
        </a:p>
      </dgm:t>
    </dgm:pt>
    <dgm:pt modelId="{B92BDD3A-8211-41B4-A4D7-A1817233D354}" type="pres">
      <dgm:prSet presAssocID="{BD3B2637-5900-45FB-B381-814C934C6314}" presName="FiveNodes_2_text" presStyleLbl="node1" presStyleIdx="4" presStyleCnt="5">
        <dgm:presLayoutVars>
          <dgm:bulletEnabled val="1"/>
        </dgm:presLayoutVars>
      </dgm:prSet>
      <dgm:spPr/>
      <dgm:t>
        <a:bodyPr/>
        <a:lstStyle/>
        <a:p>
          <a:endParaRPr lang="es-MX"/>
        </a:p>
      </dgm:t>
    </dgm:pt>
    <dgm:pt modelId="{BCA02B18-2581-4EB9-AB8D-B238A34CFF6E}" type="pres">
      <dgm:prSet presAssocID="{BD3B2637-5900-45FB-B381-814C934C6314}" presName="FiveNodes_3_text" presStyleLbl="node1" presStyleIdx="4" presStyleCnt="5">
        <dgm:presLayoutVars>
          <dgm:bulletEnabled val="1"/>
        </dgm:presLayoutVars>
      </dgm:prSet>
      <dgm:spPr/>
      <dgm:t>
        <a:bodyPr/>
        <a:lstStyle/>
        <a:p>
          <a:endParaRPr lang="es-MX"/>
        </a:p>
      </dgm:t>
    </dgm:pt>
    <dgm:pt modelId="{16091337-C32D-44AE-82B9-CA7C89A1C323}" type="pres">
      <dgm:prSet presAssocID="{BD3B2637-5900-45FB-B381-814C934C6314}" presName="FiveNodes_4_text" presStyleLbl="node1" presStyleIdx="4" presStyleCnt="5">
        <dgm:presLayoutVars>
          <dgm:bulletEnabled val="1"/>
        </dgm:presLayoutVars>
      </dgm:prSet>
      <dgm:spPr/>
      <dgm:t>
        <a:bodyPr/>
        <a:lstStyle/>
        <a:p>
          <a:endParaRPr lang="es-MX"/>
        </a:p>
      </dgm:t>
    </dgm:pt>
    <dgm:pt modelId="{4282D03E-72C5-4F7F-BA36-0BE8F3BA9C22}" type="pres">
      <dgm:prSet presAssocID="{BD3B2637-5900-45FB-B381-814C934C6314}" presName="FiveNodes_5_text" presStyleLbl="node1" presStyleIdx="4" presStyleCnt="5">
        <dgm:presLayoutVars>
          <dgm:bulletEnabled val="1"/>
        </dgm:presLayoutVars>
      </dgm:prSet>
      <dgm:spPr/>
      <dgm:t>
        <a:bodyPr/>
        <a:lstStyle/>
        <a:p>
          <a:endParaRPr lang="es-MX"/>
        </a:p>
      </dgm:t>
    </dgm:pt>
  </dgm:ptLst>
  <dgm:cxnLst>
    <dgm:cxn modelId="{99E39438-7FDB-495D-AA05-BF887EC28ACD}" type="presOf" srcId="{3D5A4967-389A-4C08-AFEC-6B7944E7B8E1}" destId="{564C428C-4778-4781-BA0F-215BEC305B08}" srcOrd="0" destOrd="0" presId="urn:microsoft.com/office/officeart/2005/8/layout/vProcess5"/>
    <dgm:cxn modelId="{810FF9E2-149B-43AF-9807-1C668AA4B17A}" type="presOf" srcId="{CF5E9AE1-1BA6-4E51-BC89-B6D21BB46115}" destId="{7E3AE97A-F287-41B2-BEAA-BD503B4CE417}" srcOrd="0" destOrd="0" presId="urn:microsoft.com/office/officeart/2005/8/layout/vProcess5"/>
    <dgm:cxn modelId="{4BF7DC37-C83C-417D-875E-14933B2D215E}" type="presOf" srcId="{3D5A4967-389A-4C08-AFEC-6B7944E7B8E1}" destId="{4282D03E-72C5-4F7F-BA36-0BE8F3BA9C22}" srcOrd="1" destOrd="0" presId="urn:microsoft.com/office/officeart/2005/8/layout/vProcess5"/>
    <dgm:cxn modelId="{807BA609-64C2-4E5C-91C4-1489861D2EE7}" type="presOf" srcId="{1403B6D1-4D10-4BB8-94D0-97170BF85A03}" destId="{7DCA67F7-53DA-4362-8EBB-5861F5801A4C}" srcOrd="0" destOrd="0" presId="urn:microsoft.com/office/officeart/2005/8/layout/vProcess5"/>
    <dgm:cxn modelId="{25533C2E-A237-47ED-91B3-57C9465CEA80}" type="presOf" srcId="{02712DFE-136B-480F-8572-5F0752C26B27}" destId="{BCA02B18-2581-4EB9-AB8D-B238A34CFF6E}" srcOrd="1" destOrd="0" presId="urn:microsoft.com/office/officeart/2005/8/layout/vProcess5"/>
    <dgm:cxn modelId="{0EFC26B3-CCD1-499F-A594-F78DBC53A3E3}" srcId="{BD3B2637-5900-45FB-B381-814C934C6314}" destId="{1403B6D1-4D10-4BB8-94D0-97170BF85A03}" srcOrd="3" destOrd="0" parTransId="{01BFD804-A185-4EDA-AF5D-E64FAC1B766F}" sibTransId="{A902D798-88CC-49EE-8243-B74D1EF3A815}"/>
    <dgm:cxn modelId="{AA62875C-EDF1-43E0-A878-7A1E29EC42B5}" type="presOf" srcId="{B6EAAC2F-E88E-41AB-8512-1746794BF10B}" destId="{8EF4B14B-B831-4BCF-AF59-7E08FD6B9293}" srcOrd="0" destOrd="0" presId="urn:microsoft.com/office/officeart/2005/8/layout/vProcess5"/>
    <dgm:cxn modelId="{2009E609-50D3-450D-8B2F-9CB68C8F827B}" type="presOf" srcId="{1D618F21-722A-4026-BB93-ABF0DBC19FBC}" destId="{2334256B-1A8B-4376-B92C-399DEAAF9FE5}" srcOrd="0" destOrd="0" presId="urn:microsoft.com/office/officeart/2005/8/layout/vProcess5"/>
    <dgm:cxn modelId="{F7900305-D17D-4D27-B28F-CB84F475240B}" type="presOf" srcId="{02712DFE-136B-480F-8572-5F0752C26B27}" destId="{FCFC5E33-D9C1-45E6-9FEB-7FC629799FEA}" srcOrd="0" destOrd="0" presId="urn:microsoft.com/office/officeart/2005/8/layout/vProcess5"/>
    <dgm:cxn modelId="{2E36878C-9B27-40CF-B379-F4DE0324E9A8}" srcId="{BD3B2637-5900-45FB-B381-814C934C6314}" destId="{BB3A987F-67E2-4594-84C1-ADDD883E78DF}" srcOrd="5" destOrd="0" parTransId="{1F74FDA1-BDD3-4753-8A90-1BEF62402521}" sibTransId="{CEC5A149-410B-4E28-B635-C225DC5172D4}"/>
    <dgm:cxn modelId="{0A266BF8-19D3-455F-BE17-359C1BFC5510}" type="presOf" srcId="{BD3B2637-5900-45FB-B381-814C934C6314}" destId="{7CFFFA96-ED12-48DA-8589-BDA2FB57110A}" srcOrd="0" destOrd="0" presId="urn:microsoft.com/office/officeart/2005/8/layout/vProcess5"/>
    <dgm:cxn modelId="{7885D134-2599-4A01-BCAD-EE2623217D50}" srcId="{BD3B2637-5900-45FB-B381-814C934C6314}" destId="{02712DFE-136B-480F-8572-5F0752C26B27}" srcOrd="2" destOrd="0" parTransId="{49052299-F436-4B54-AF1F-D5A217F6BF1D}" sibTransId="{B6EAAC2F-E88E-41AB-8512-1746794BF10B}"/>
    <dgm:cxn modelId="{A2A7805C-28A2-4B7A-AE97-FA668BDF5A61}" type="presOf" srcId="{A902D798-88CC-49EE-8243-B74D1EF3A815}" destId="{1152C5A1-A2BE-44E9-A07B-C71ECEB82278}" srcOrd="0" destOrd="0" presId="urn:microsoft.com/office/officeart/2005/8/layout/vProcess5"/>
    <dgm:cxn modelId="{BC9A5460-8EDF-447D-A2C6-FDEEE981F643}" type="presOf" srcId="{1D618F21-722A-4026-BB93-ABF0DBC19FBC}" destId="{A02E652E-B514-4128-AA27-FA50AB447FEC}" srcOrd="1" destOrd="0" presId="urn:microsoft.com/office/officeart/2005/8/layout/vProcess5"/>
    <dgm:cxn modelId="{F8EDCF69-D1D0-4EF3-A0F0-B0968A03DB59}" type="presOf" srcId="{97A7E4B0-1A65-4FD3-B0E0-31F0F0BF2795}" destId="{34161B3F-D54C-460C-B7E0-4B1EAC172F88}" srcOrd="0" destOrd="0" presId="urn:microsoft.com/office/officeart/2005/8/layout/vProcess5"/>
    <dgm:cxn modelId="{1ABC8307-3B20-4108-BD34-DFFDEFF7AF67}" srcId="{BD3B2637-5900-45FB-B381-814C934C6314}" destId="{CF5E9AE1-1BA6-4E51-BC89-B6D21BB46115}" srcOrd="1" destOrd="0" parTransId="{19AF0BD0-56A0-49E3-9439-42417A7CB3FE}" sibTransId="{97A7E4B0-1A65-4FD3-B0E0-31F0F0BF2795}"/>
    <dgm:cxn modelId="{132D9789-8042-451E-90BA-7F2E6F74FA12}" srcId="{BD3B2637-5900-45FB-B381-814C934C6314}" destId="{3D5A4967-389A-4C08-AFEC-6B7944E7B8E1}" srcOrd="4" destOrd="0" parTransId="{1BE80D63-DDE8-45AB-B0BA-C5C00E7565CD}" sibTransId="{64825C28-0FED-43EF-B1E5-3DD644734B13}"/>
    <dgm:cxn modelId="{284782F5-81DD-4049-8783-9A1EDE92E6D3}" type="presOf" srcId="{B537CB5B-552E-4A0B-B6F6-09A017F0FC9B}" destId="{D0BBB805-1F90-49B3-9DDC-49942EEF826C}" srcOrd="0" destOrd="0" presId="urn:microsoft.com/office/officeart/2005/8/layout/vProcess5"/>
    <dgm:cxn modelId="{E1966E50-44C8-4575-BE9C-0F945F54E748}" type="presOf" srcId="{CF5E9AE1-1BA6-4E51-BC89-B6D21BB46115}" destId="{B92BDD3A-8211-41B4-A4D7-A1817233D354}" srcOrd="1" destOrd="0" presId="urn:microsoft.com/office/officeart/2005/8/layout/vProcess5"/>
    <dgm:cxn modelId="{DFD81230-C5A6-4180-B476-A3C5C41060F7}" type="presOf" srcId="{1403B6D1-4D10-4BB8-94D0-97170BF85A03}" destId="{16091337-C32D-44AE-82B9-CA7C89A1C323}" srcOrd="1" destOrd="0" presId="urn:microsoft.com/office/officeart/2005/8/layout/vProcess5"/>
    <dgm:cxn modelId="{11B81FE9-4163-4288-8791-2C0E843FB8FA}" srcId="{BD3B2637-5900-45FB-B381-814C934C6314}" destId="{1D618F21-722A-4026-BB93-ABF0DBC19FBC}" srcOrd="0" destOrd="0" parTransId="{683032DA-E655-4483-A60C-A46168A664A5}" sibTransId="{B537CB5B-552E-4A0B-B6F6-09A017F0FC9B}"/>
    <dgm:cxn modelId="{0A31D746-2937-45A7-A983-05066D783788}" type="presParOf" srcId="{7CFFFA96-ED12-48DA-8589-BDA2FB57110A}" destId="{CD4E84BD-1619-4195-8FB9-48DE6F057202}" srcOrd="0" destOrd="0" presId="urn:microsoft.com/office/officeart/2005/8/layout/vProcess5"/>
    <dgm:cxn modelId="{A114CD58-78C5-472C-AEAD-8E5025735FFA}" type="presParOf" srcId="{7CFFFA96-ED12-48DA-8589-BDA2FB57110A}" destId="{2334256B-1A8B-4376-B92C-399DEAAF9FE5}" srcOrd="1" destOrd="0" presId="urn:microsoft.com/office/officeart/2005/8/layout/vProcess5"/>
    <dgm:cxn modelId="{5A3C3303-8E9A-4044-B291-CA70FFE6DCCA}" type="presParOf" srcId="{7CFFFA96-ED12-48DA-8589-BDA2FB57110A}" destId="{7E3AE97A-F287-41B2-BEAA-BD503B4CE417}" srcOrd="2" destOrd="0" presId="urn:microsoft.com/office/officeart/2005/8/layout/vProcess5"/>
    <dgm:cxn modelId="{6D6E313F-8D65-456A-84C7-671C79AB6DC3}" type="presParOf" srcId="{7CFFFA96-ED12-48DA-8589-BDA2FB57110A}" destId="{FCFC5E33-D9C1-45E6-9FEB-7FC629799FEA}" srcOrd="3" destOrd="0" presId="urn:microsoft.com/office/officeart/2005/8/layout/vProcess5"/>
    <dgm:cxn modelId="{1653659A-3EAA-42FA-B2A3-B99B68467883}" type="presParOf" srcId="{7CFFFA96-ED12-48DA-8589-BDA2FB57110A}" destId="{7DCA67F7-53DA-4362-8EBB-5861F5801A4C}" srcOrd="4" destOrd="0" presId="urn:microsoft.com/office/officeart/2005/8/layout/vProcess5"/>
    <dgm:cxn modelId="{0D179872-B87C-4594-A805-96FDFA6F1395}" type="presParOf" srcId="{7CFFFA96-ED12-48DA-8589-BDA2FB57110A}" destId="{564C428C-4778-4781-BA0F-215BEC305B08}" srcOrd="5" destOrd="0" presId="urn:microsoft.com/office/officeart/2005/8/layout/vProcess5"/>
    <dgm:cxn modelId="{4C59B726-8925-466C-ADFA-EA37C08B678A}" type="presParOf" srcId="{7CFFFA96-ED12-48DA-8589-BDA2FB57110A}" destId="{D0BBB805-1F90-49B3-9DDC-49942EEF826C}" srcOrd="6" destOrd="0" presId="urn:microsoft.com/office/officeart/2005/8/layout/vProcess5"/>
    <dgm:cxn modelId="{E226E094-F23A-4A4A-8D2C-DAD44144BCE1}" type="presParOf" srcId="{7CFFFA96-ED12-48DA-8589-BDA2FB57110A}" destId="{34161B3F-D54C-460C-B7E0-4B1EAC172F88}" srcOrd="7" destOrd="0" presId="urn:microsoft.com/office/officeart/2005/8/layout/vProcess5"/>
    <dgm:cxn modelId="{E2065D92-ABDD-46E8-A04C-40AB28A772F4}" type="presParOf" srcId="{7CFFFA96-ED12-48DA-8589-BDA2FB57110A}" destId="{8EF4B14B-B831-4BCF-AF59-7E08FD6B9293}" srcOrd="8" destOrd="0" presId="urn:microsoft.com/office/officeart/2005/8/layout/vProcess5"/>
    <dgm:cxn modelId="{5314240C-234B-48BA-9161-22EBCFF6D105}" type="presParOf" srcId="{7CFFFA96-ED12-48DA-8589-BDA2FB57110A}" destId="{1152C5A1-A2BE-44E9-A07B-C71ECEB82278}" srcOrd="9" destOrd="0" presId="urn:microsoft.com/office/officeart/2005/8/layout/vProcess5"/>
    <dgm:cxn modelId="{19E6C088-7A62-4D1D-8EF3-9FC4CDB8BED6}" type="presParOf" srcId="{7CFFFA96-ED12-48DA-8589-BDA2FB57110A}" destId="{A02E652E-B514-4128-AA27-FA50AB447FEC}" srcOrd="10" destOrd="0" presId="urn:microsoft.com/office/officeart/2005/8/layout/vProcess5"/>
    <dgm:cxn modelId="{695F7005-E922-46A1-81D4-F4499D8BB9C3}" type="presParOf" srcId="{7CFFFA96-ED12-48DA-8589-BDA2FB57110A}" destId="{B92BDD3A-8211-41B4-A4D7-A1817233D354}" srcOrd="11" destOrd="0" presId="urn:microsoft.com/office/officeart/2005/8/layout/vProcess5"/>
    <dgm:cxn modelId="{DD45755C-D2BC-4B1C-88C5-5A785B2AD3D1}" type="presParOf" srcId="{7CFFFA96-ED12-48DA-8589-BDA2FB57110A}" destId="{BCA02B18-2581-4EB9-AB8D-B238A34CFF6E}" srcOrd="12" destOrd="0" presId="urn:microsoft.com/office/officeart/2005/8/layout/vProcess5"/>
    <dgm:cxn modelId="{4068D8F9-C3B6-400C-AC7F-F2DE4757259D}" type="presParOf" srcId="{7CFFFA96-ED12-48DA-8589-BDA2FB57110A}" destId="{16091337-C32D-44AE-82B9-CA7C89A1C323}" srcOrd="13" destOrd="0" presId="urn:microsoft.com/office/officeart/2005/8/layout/vProcess5"/>
    <dgm:cxn modelId="{17020585-F374-43CC-87A3-C0F7C48725E0}" type="presParOf" srcId="{7CFFFA96-ED12-48DA-8589-BDA2FB57110A}" destId="{4282D03E-72C5-4F7F-BA36-0BE8F3BA9C22}"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50B632-1C35-4C63-A066-2E4BD75C0B5C}" type="doc">
      <dgm:prSet loTypeId="urn:microsoft.com/office/officeart/2008/layout/CircleAccentTimeline" loCatId="process" qsTypeId="urn:microsoft.com/office/officeart/2005/8/quickstyle/3d1" qsCatId="3D" csTypeId="urn:microsoft.com/office/officeart/2005/8/colors/colorful3" csCatId="colorful" phldr="1"/>
      <dgm:spPr/>
      <dgm:t>
        <a:bodyPr/>
        <a:lstStyle/>
        <a:p>
          <a:endParaRPr lang="es-MX"/>
        </a:p>
      </dgm:t>
    </dgm:pt>
    <dgm:pt modelId="{3924CB71-D0B2-4197-A5C3-EE885B643038}">
      <dgm:prSet phldrT="[Texto]" custT="1"/>
      <dgm:spPr/>
      <dgm:t>
        <a:bodyPr/>
        <a:lstStyle/>
        <a:p>
          <a:r>
            <a:rPr lang="es-MX" sz="2400" b="1" i="0" dirty="0" smtClean="0">
              <a:latin typeface="Calibri" panose="020F0502020204030204" pitchFamily="34" charset="0"/>
            </a:rPr>
            <a:t>Introducción general a la empresa</a:t>
          </a:r>
          <a:endParaRPr lang="es-MX" sz="2400" dirty="0">
            <a:latin typeface="Calibri" panose="020F0502020204030204" pitchFamily="34" charset="0"/>
          </a:endParaRPr>
        </a:p>
      </dgm:t>
    </dgm:pt>
    <dgm:pt modelId="{C2DE3A05-B3D1-4F43-93F1-3F9530640911}" type="parTrans" cxnId="{210DBEF7-3A32-4EA8-9A4C-381A5D1B6EC1}">
      <dgm:prSet/>
      <dgm:spPr/>
      <dgm:t>
        <a:bodyPr/>
        <a:lstStyle/>
        <a:p>
          <a:endParaRPr lang="es-MX"/>
        </a:p>
      </dgm:t>
    </dgm:pt>
    <dgm:pt modelId="{84FA420A-398D-45E2-840C-3C0743EFC6AE}" type="sibTrans" cxnId="{210DBEF7-3A32-4EA8-9A4C-381A5D1B6EC1}">
      <dgm:prSet/>
      <dgm:spPr/>
      <dgm:t>
        <a:bodyPr/>
        <a:lstStyle/>
        <a:p>
          <a:endParaRPr lang="es-MX"/>
        </a:p>
      </dgm:t>
    </dgm:pt>
    <dgm:pt modelId="{B5341861-E8A1-4E1A-8345-B12AC14E1600}">
      <dgm:prSet phldrT="[Texto]" custT="1"/>
      <dgm:spPr/>
      <dgm:t>
        <a:bodyPr/>
        <a:lstStyle/>
        <a:p>
          <a:r>
            <a:rPr lang="es-MX" sz="2400" b="1" i="0" dirty="0" smtClean="0">
              <a:latin typeface="Calibri" panose="020F0502020204030204" pitchFamily="34" charset="0"/>
            </a:rPr>
            <a:t>En su </a:t>
          </a:r>
          <a:r>
            <a:rPr lang="es-MX" sz="2400" b="1" i="0" dirty="0" err="1" smtClean="0">
              <a:latin typeface="Calibri" panose="020F0502020204030204" pitchFamily="34" charset="0"/>
            </a:rPr>
            <a:t>depto</a:t>
          </a:r>
          <a:r>
            <a:rPr lang="es-MX" sz="2400" b="1" i="0" dirty="0" smtClean="0">
              <a:latin typeface="Calibri" panose="020F0502020204030204" pitchFamily="34" charset="0"/>
            </a:rPr>
            <a:t> o sección</a:t>
          </a:r>
          <a:endParaRPr lang="es-MX" sz="2400" dirty="0">
            <a:latin typeface="Calibri" panose="020F0502020204030204" pitchFamily="34" charset="0"/>
          </a:endParaRPr>
        </a:p>
      </dgm:t>
    </dgm:pt>
    <dgm:pt modelId="{EE714303-5513-4FAE-B633-45B4286FA9A7}" type="parTrans" cxnId="{CCE83FE6-85B9-448A-85F5-7C8FF2CCF99C}">
      <dgm:prSet/>
      <dgm:spPr/>
      <dgm:t>
        <a:bodyPr/>
        <a:lstStyle/>
        <a:p>
          <a:endParaRPr lang="es-MX"/>
        </a:p>
      </dgm:t>
    </dgm:pt>
    <dgm:pt modelId="{A2746C94-8568-40FC-A65E-B08696D3B876}" type="sibTrans" cxnId="{CCE83FE6-85B9-448A-85F5-7C8FF2CCF99C}">
      <dgm:prSet/>
      <dgm:spPr/>
      <dgm:t>
        <a:bodyPr/>
        <a:lstStyle/>
        <a:p>
          <a:endParaRPr lang="es-MX"/>
        </a:p>
      </dgm:t>
    </dgm:pt>
    <dgm:pt modelId="{3447210B-F1CB-4867-9450-04E179DD2774}">
      <dgm:prSet phldrT="[Texto]" custT="1"/>
      <dgm:spPr/>
      <dgm:t>
        <a:bodyPr/>
        <a:lstStyle/>
        <a:p>
          <a:r>
            <a:rPr lang="es-MX" sz="2400" dirty="0" smtClean="0">
              <a:latin typeface="Calibri" panose="020F0502020204030204" pitchFamily="34" charset="0"/>
            </a:rPr>
            <a:t>2</a:t>
          </a:r>
          <a:endParaRPr lang="es-MX" sz="2400" dirty="0">
            <a:latin typeface="Calibri" panose="020F0502020204030204" pitchFamily="34" charset="0"/>
          </a:endParaRPr>
        </a:p>
      </dgm:t>
    </dgm:pt>
    <dgm:pt modelId="{84BEE3E1-16FD-4971-8D77-E0774020862F}" type="parTrans" cxnId="{858A3F85-AF37-409E-8B8B-08AEE08CE4AB}">
      <dgm:prSet/>
      <dgm:spPr/>
      <dgm:t>
        <a:bodyPr/>
        <a:lstStyle/>
        <a:p>
          <a:endParaRPr lang="es-MX"/>
        </a:p>
      </dgm:t>
    </dgm:pt>
    <dgm:pt modelId="{91EF7AD6-7C79-4C25-B469-FCF93E606339}" type="sibTrans" cxnId="{858A3F85-AF37-409E-8B8B-08AEE08CE4AB}">
      <dgm:prSet/>
      <dgm:spPr/>
      <dgm:t>
        <a:bodyPr/>
        <a:lstStyle/>
        <a:p>
          <a:endParaRPr lang="es-MX"/>
        </a:p>
      </dgm:t>
    </dgm:pt>
    <dgm:pt modelId="{6404A8DE-2399-4311-992C-61C5D60705A0}">
      <dgm:prSet phldrT="[Texto]" custT="1"/>
      <dgm:spPr/>
      <dgm:t>
        <a:bodyPr/>
        <a:lstStyle/>
        <a:p>
          <a:r>
            <a:rPr lang="es-MX" sz="2400" dirty="0" smtClean="0">
              <a:latin typeface="Calibri" panose="020F0502020204030204" pitchFamily="34" charset="0"/>
            </a:rPr>
            <a:t>1</a:t>
          </a:r>
          <a:endParaRPr lang="es-MX" sz="2400" dirty="0">
            <a:latin typeface="Calibri" panose="020F0502020204030204" pitchFamily="34" charset="0"/>
          </a:endParaRPr>
        </a:p>
      </dgm:t>
    </dgm:pt>
    <dgm:pt modelId="{DB2CD51E-B613-49FF-8F85-1EEB890116A5}" type="sibTrans" cxnId="{C3D27EA3-BB9A-4A80-BCFE-9ED518DECA2F}">
      <dgm:prSet/>
      <dgm:spPr/>
      <dgm:t>
        <a:bodyPr/>
        <a:lstStyle/>
        <a:p>
          <a:endParaRPr lang="es-MX"/>
        </a:p>
      </dgm:t>
    </dgm:pt>
    <dgm:pt modelId="{2B1D766B-9F78-4606-BE9B-46ED47BDAE82}" type="parTrans" cxnId="{C3D27EA3-BB9A-4A80-BCFE-9ED518DECA2F}">
      <dgm:prSet/>
      <dgm:spPr/>
      <dgm:t>
        <a:bodyPr/>
        <a:lstStyle/>
        <a:p>
          <a:endParaRPr lang="es-MX"/>
        </a:p>
      </dgm:t>
    </dgm:pt>
    <dgm:pt modelId="{CA4351FC-3E9E-434E-9E41-131F21877B0B}" type="pres">
      <dgm:prSet presAssocID="{6B50B632-1C35-4C63-A066-2E4BD75C0B5C}" presName="Name0" presStyleCnt="0">
        <dgm:presLayoutVars>
          <dgm:dir/>
        </dgm:presLayoutVars>
      </dgm:prSet>
      <dgm:spPr/>
      <dgm:t>
        <a:bodyPr/>
        <a:lstStyle/>
        <a:p>
          <a:endParaRPr lang="es-MX"/>
        </a:p>
      </dgm:t>
    </dgm:pt>
    <dgm:pt modelId="{3C1FB780-516B-45BF-99D9-A49F1E2ED848}" type="pres">
      <dgm:prSet presAssocID="{3924CB71-D0B2-4197-A5C3-EE885B643038}" presName="parComposite" presStyleCnt="0"/>
      <dgm:spPr/>
    </dgm:pt>
    <dgm:pt modelId="{A47E0823-A1C8-44EB-9276-42553081BB59}" type="pres">
      <dgm:prSet presAssocID="{3924CB71-D0B2-4197-A5C3-EE885B643038}" presName="parBigCircle" presStyleLbl="node0" presStyleIdx="0" presStyleCnt="2"/>
      <dgm:spPr/>
    </dgm:pt>
    <dgm:pt modelId="{3C426DB7-FBE0-490F-9EC0-9AD160DBBEC4}" type="pres">
      <dgm:prSet presAssocID="{3924CB71-D0B2-4197-A5C3-EE885B643038}" presName="parTx" presStyleLbl="revTx" presStyleIdx="0" presStyleCnt="6"/>
      <dgm:spPr/>
      <dgm:t>
        <a:bodyPr/>
        <a:lstStyle/>
        <a:p>
          <a:endParaRPr lang="es-MX"/>
        </a:p>
      </dgm:t>
    </dgm:pt>
    <dgm:pt modelId="{D4FA0FB3-DD4A-4C00-A5A5-609A9F9D9536}" type="pres">
      <dgm:prSet presAssocID="{3924CB71-D0B2-4197-A5C3-EE885B643038}" presName="bSpace" presStyleCnt="0"/>
      <dgm:spPr/>
    </dgm:pt>
    <dgm:pt modelId="{503996DA-45B7-4A54-B50E-AF4E61B0EB44}" type="pres">
      <dgm:prSet presAssocID="{3924CB71-D0B2-4197-A5C3-EE885B643038}" presName="parBackupNorm" presStyleCnt="0"/>
      <dgm:spPr/>
    </dgm:pt>
    <dgm:pt modelId="{226B8178-00A9-423D-8E29-448F6559DBD2}" type="pres">
      <dgm:prSet presAssocID="{84FA420A-398D-45E2-840C-3C0743EFC6AE}" presName="parSpace" presStyleCnt="0"/>
      <dgm:spPr/>
    </dgm:pt>
    <dgm:pt modelId="{DD02C34E-05D8-4976-A346-254C2AC8BB3B}" type="pres">
      <dgm:prSet presAssocID="{6404A8DE-2399-4311-992C-61C5D60705A0}" presName="desBackupLeftNorm" presStyleCnt="0"/>
      <dgm:spPr/>
    </dgm:pt>
    <dgm:pt modelId="{72C15326-807B-4737-9715-915481EEAF08}" type="pres">
      <dgm:prSet presAssocID="{6404A8DE-2399-4311-992C-61C5D60705A0}" presName="desComposite" presStyleCnt="0"/>
      <dgm:spPr/>
    </dgm:pt>
    <dgm:pt modelId="{6FD9035D-D5A0-4949-82A1-EB3635C27649}" type="pres">
      <dgm:prSet presAssocID="{6404A8DE-2399-4311-992C-61C5D60705A0}" presName="desCircle" presStyleLbl="node1" presStyleIdx="0" presStyleCnt="2"/>
      <dgm:spPr/>
    </dgm:pt>
    <dgm:pt modelId="{3E691BAE-051E-4258-9C60-487555E3D4C1}" type="pres">
      <dgm:prSet presAssocID="{6404A8DE-2399-4311-992C-61C5D60705A0}" presName="chTx" presStyleLbl="revTx" presStyleIdx="1" presStyleCnt="6"/>
      <dgm:spPr/>
      <dgm:t>
        <a:bodyPr/>
        <a:lstStyle/>
        <a:p>
          <a:endParaRPr lang="es-MX"/>
        </a:p>
      </dgm:t>
    </dgm:pt>
    <dgm:pt modelId="{820DEA28-C6D8-4E58-BED1-9CF441894A12}" type="pres">
      <dgm:prSet presAssocID="{6404A8DE-2399-4311-992C-61C5D60705A0}" presName="desTx" presStyleLbl="revTx" presStyleIdx="2" presStyleCnt="6">
        <dgm:presLayoutVars>
          <dgm:bulletEnabled val="1"/>
        </dgm:presLayoutVars>
      </dgm:prSet>
      <dgm:spPr/>
    </dgm:pt>
    <dgm:pt modelId="{03A00B53-C7CB-45FB-AF03-36ECED7D4932}" type="pres">
      <dgm:prSet presAssocID="{6404A8DE-2399-4311-992C-61C5D60705A0}" presName="desBackupRightNorm" presStyleCnt="0"/>
      <dgm:spPr/>
    </dgm:pt>
    <dgm:pt modelId="{824D1076-A432-45C7-8932-931AC8D57461}" type="pres">
      <dgm:prSet presAssocID="{DB2CD51E-B613-49FF-8F85-1EEB890116A5}" presName="desSpace" presStyleCnt="0"/>
      <dgm:spPr/>
    </dgm:pt>
    <dgm:pt modelId="{F4FA1E70-C30B-4A50-BCD3-7DFF4F5F82CF}" type="pres">
      <dgm:prSet presAssocID="{B5341861-E8A1-4E1A-8345-B12AC14E1600}" presName="parComposite" presStyleCnt="0"/>
      <dgm:spPr/>
    </dgm:pt>
    <dgm:pt modelId="{FF39CA2D-1467-4F3E-BB70-9D7636313270}" type="pres">
      <dgm:prSet presAssocID="{B5341861-E8A1-4E1A-8345-B12AC14E1600}" presName="parBigCircle" presStyleLbl="node0" presStyleIdx="1" presStyleCnt="2"/>
      <dgm:spPr/>
    </dgm:pt>
    <dgm:pt modelId="{D48D6659-D5E4-449A-9570-DD2508F4F0F4}" type="pres">
      <dgm:prSet presAssocID="{B5341861-E8A1-4E1A-8345-B12AC14E1600}" presName="parTx" presStyleLbl="revTx" presStyleIdx="3" presStyleCnt="6" custScaleX="196990"/>
      <dgm:spPr/>
      <dgm:t>
        <a:bodyPr/>
        <a:lstStyle/>
        <a:p>
          <a:endParaRPr lang="es-MX"/>
        </a:p>
      </dgm:t>
    </dgm:pt>
    <dgm:pt modelId="{F85C714E-C168-4B7C-86C4-0A15AE832463}" type="pres">
      <dgm:prSet presAssocID="{B5341861-E8A1-4E1A-8345-B12AC14E1600}" presName="bSpace" presStyleCnt="0"/>
      <dgm:spPr/>
    </dgm:pt>
    <dgm:pt modelId="{6499C9A7-E86D-4500-AC7E-3442B3641596}" type="pres">
      <dgm:prSet presAssocID="{B5341861-E8A1-4E1A-8345-B12AC14E1600}" presName="parBackupNorm" presStyleCnt="0"/>
      <dgm:spPr/>
    </dgm:pt>
    <dgm:pt modelId="{25F201A3-6BB9-470C-8FE0-1036D45454AB}" type="pres">
      <dgm:prSet presAssocID="{A2746C94-8568-40FC-A65E-B08696D3B876}" presName="parSpace" presStyleCnt="0"/>
      <dgm:spPr/>
    </dgm:pt>
    <dgm:pt modelId="{4A5ADC4E-B04E-442B-A97A-F4F8287AB8A8}" type="pres">
      <dgm:prSet presAssocID="{3447210B-F1CB-4867-9450-04E179DD2774}" presName="desBackupLeftNorm" presStyleCnt="0"/>
      <dgm:spPr/>
    </dgm:pt>
    <dgm:pt modelId="{AE22E47A-6159-4FCB-B8F0-B5536B3EA489}" type="pres">
      <dgm:prSet presAssocID="{3447210B-F1CB-4867-9450-04E179DD2774}" presName="desComposite" presStyleCnt="0"/>
      <dgm:spPr/>
    </dgm:pt>
    <dgm:pt modelId="{A66FB22C-8363-41D2-BA50-ED44B940F631}" type="pres">
      <dgm:prSet presAssocID="{3447210B-F1CB-4867-9450-04E179DD2774}" presName="desCircle" presStyleLbl="node1" presStyleIdx="1" presStyleCnt="2" custLinFactNeighborX="-70439" custLinFactNeighborY="-1761"/>
      <dgm:spPr/>
    </dgm:pt>
    <dgm:pt modelId="{D5817C11-B622-4C2C-99D6-7C1EDEE0B8AC}" type="pres">
      <dgm:prSet presAssocID="{3447210B-F1CB-4867-9450-04E179DD2774}" presName="chTx" presStyleLbl="revTx" presStyleIdx="4" presStyleCnt="6" custLinFactNeighborX="-29733" custLinFactNeighborY="2318"/>
      <dgm:spPr/>
      <dgm:t>
        <a:bodyPr/>
        <a:lstStyle/>
        <a:p>
          <a:endParaRPr lang="es-MX"/>
        </a:p>
      </dgm:t>
    </dgm:pt>
    <dgm:pt modelId="{123107FF-DA54-4A48-8F11-ED4617EE7385}" type="pres">
      <dgm:prSet presAssocID="{3447210B-F1CB-4867-9450-04E179DD2774}" presName="desTx" presStyleLbl="revTx" presStyleIdx="5" presStyleCnt="6">
        <dgm:presLayoutVars>
          <dgm:bulletEnabled val="1"/>
        </dgm:presLayoutVars>
      </dgm:prSet>
      <dgm:spPr/>
    </dgm:pt>
    <dgm:pt modelId="{B222D928-D28B-41BA-BEC8-6897DF32BEC1}" type="pres">
      <dgm:prSet presAssocID="{3447210B-F1CB-4867-9450-04E179DD2774}" presName="desBackupRightNorm" presStyleCnt="0"/>
      <dgm:spPr/>
    </dgm:pt>
    <dgm:pt modelId="{40C035A6-4D5E-4090-BAF5-2048A7981AF5}" type="pres">
      <dgm:prSet presAssocID="{91EF7AD6-7C79-4C25-B469-FCF93E606339}" presName="desSpace" presStyleCnt="0"/>
      <dgm:spPr/>
    </dgm:pt>
  </dgm:ptLst>
  <dgm:cxnLst>
    <dgm:cxn modelId="{9016A4D4-E9A3-4505-9F1E-E84E3D27CE3B}" type="presOf" srcId="{3447210B-F1CB-4867-9450-04E179DD2774}" destId="{D5817C11-B622-4C2C-99D6-7C1EDEE0B8AC}" srcOrd="0" destOrd="0" presId="urn:microsoft.com/office/officeart/2008/layout/CircleAccentTimeline"/>
    <dgm:cxn modelId="{CCE83FE6-85B9-448A-85F5-7C8FF2CCF99C}" srcId="{6B50B632-1C35-4C63-A066-2E4BD75C0B5C}" destId="{B5341861-E8A1-4E1A-8345-B12AC14E1600}" srcOrd="1" destOrd="0" parTransId="{EE714303-5513-4FAE-B633-45B4286FA9A7}" sibTransId="{A2746C94-8568-40FC-A65E-B08696D3B876}"/>
    <dgm:cxn modelId="{63C6B181-7273-4BF7-A004-BC16F450CE98}" type="presOf" srcId="{3924CB71-D0B2-4197-A5C3-EE885B643038}" destId="{3C426DB7-FBE0-490F-9EC0-9AD160DBBEC4}" srcOrd="0" destOrd="0" presId="urn:microsoft.com/office/officeart/2008/layout/CircleAccentTimeline"/>
    <dgm:cxn modelId="{858A3F85-AF37-409E-8B8B-08AEE08CE4AB}" srcId="{B5341861-E8A1-4E1A-8345-B12AC14E1600}" destId="{3447210B-F1CB-4867-9450-04E179DD2774}" srcOrd="0" destOrd="0" parTransId="{84BEE3E1-16FD-4971-8D77-E0774020862F}" sibTransId="{91EF7AD6-7C79-4C25-B469-FCF93E606339}"/>
    <dgm:cxn modelId="{210DBEF7-3A32-4EA8-9A4C-381A5D1B6EC1}" srcId="{6B50B632-1C35-4C63-A066-2E4BD75C0B5C}" destId="{3924CB71-D0B2-4197-A5C3-EE885B643038}" srcOrd="0" destOrd="0" parTransId="{C2DE3A05-B3D1-4F43-93F1-3F9530640911}" sibTransId="{84FA420A-398D-45E2-840C-3C0743EFC6AE}"/>
    <dgm:cxn modelId="{E78B7013-C0A7-4872-B64F-FFDC8BC5D9D1}" type="presOf" srcId="{B5341861-E8A1-4E1A-8345-B12AC14E1600}" destId="{D48D6659-D5E4-449A-9570-DD2508F4F0F4}" srcOrd="0" destOrd="0" presId="urn:microsoft.com/office/officeart/2008/layout/CircleAccentTimeline"/>
    <dgm:cxn modelId="{C3D27EA3-BB9A-4A80-BCFE-9ED518DECA2F}" srcId="{3924CB71-D0B2-4197-A5C3-EE885B643038}" destId="{6404A8DE-2399-4311-992C-61C5D60705A0}" srcOrd="0" destOrd="0" parTransId="{2B1D766B-9F78-4606-BE9B-46ED47BDAE82}" sibTransId="{DB2CD51E-B613-49FF-8F85-1EEB890116A5}"/>
    <dgm:cxn modelId="{5595C91A-852D-45E1-B9D1-758B513D3DDA}" type="presOf" srcId="{6B50B632-1C35-4C63-A066-2E4BD75C0B5C}" destId="{CA4351FC-3E9E-434E-9E41-131F21877B0B}" srcOrd="0" destOrd="0" presId="urn:microsoft.com/office/officeart/2008/layout/CircleAccentTimeline"/>
    <dgm:cxn modelId="{85E7A409-CED4-40F3-9911-4FAD3BE2F7BE}" type="presOf" srcId="{6404A8DE-2399-4311-992C-61C5D60705A0}" destId="{3E691BAE-051E-4258-9C60-487555E3D4C1}" srcOrd="0" destOrd="0" presId="urn:microsoft.com/office/officeart/2008/layout/CircleAccentTimeline"/>
    <dgm:cxn modelId="{AC2D6CDD-5724-4105-9D69-2FE48982FB22}" type="presParOf" srcId="{CA4351FC-3E9E-434E-9E41-131F21877B0B}" destId="{3C1FB780-516B-45BF-99D9-A49F1E2ED848}" srcOrd="0" destOrd="0" presId="urn:microsoft.com/office/officeart/2008/layout/CircleAccentTimeline"/>
    <dgm:cxn modelId="{AF8663CB-2A20-4368-8CFA-7BBE6EEEE77B}" type="presParOf" srcId="{3C1FB780-516B-45BF-99D9-A49F1E2ED848}" destId="{A47E0823-A1C8-44EB-9276-42553081BB59}" srcOrd="0" destOrd="0" presId="urn:microsoft.com/office/officeart/2008/layout/CircleAccentTimeline"/>
    <dgm:cxn modelId="{BF361645-9A60-4218-B77A-EF3F7DAE7392}" type="presParOf" srcId="{3C1FB780-516B-45BF-99D9-A49F1E2ED848}" destId="{3C426DB7-FBE0-490F-9EC0-9AD160DBBEC4}" srcOrd="1" destOrd="0" presId="urn:microsoft.com/office/officeart/2008/layout/CircleAccentTimeline"/>
    <dgm:cxn modelId="{F2D463C8-3E56-4E4F-9FC6-5CEC4DDA43F1}" type="presParOf" srcId="{3C1FB780-516B-45BF-99D9-A49F1E2ED848}" destId="{D4FA0FB3-DD4A-4C00-A5A5-609A9F9D9536}" srcOrd="2" destOrd="0" presId="urn:microsoft.com/office/officeart/2008/layout/CircleAccentTimeline"/>
    <dgm:cxn modelId="{4924B54C-402D-405F-9824-8E896F7B6DBD}" type="presParOf" srcId="{CA4351FC-3E9E-434E-9E41-131F21877B0B}" destId="{503996DA-45B7-4A54-B50E-AF4E61B0EB44}" srcOrd="1" destOrd="0" presId="urn:microsoft.com/office/officeart/2008/layout/CircleAccentTimeline"/>
    <dgm:cxn modelId="{1883C319-A04D-46B4-BF55-270FA6BD2852}" type="presParOf" srcId="{CA4351FC-3E9E-434E-9E41-131F21877B0B}" destId="{226B8178-00A9-423D-8E29-448F6559DBD2}" srcOrd="2" destOrd="0" presId="urn:microsoft.com/office/officeart/2008/layout/CircleAccentTimeline"/>
    <dgm:cxn modelId="{29B8154A-DBDB-4C59-A126-AEEE77B52D66}" type="presParOf" srcId="{CA4351FC-3E9E-434E-9E41-131F21877B0B}" destId="{DD02C34E-05D8-4976-A346-254C2AC8BB3B}" srcOrd="3" destOrd="0" presId="urn:microsoft.com/office/officeart/2008/layout/CircleAccentTimeline"/>
    <dgm:cxn modelId="{81D78702-7D7A-4535-9A7D-E31CC70B8779}" type="presParOf" srcId="{CA4351FC-3E9E-434E-9E41-131F21877B0B}" destId="{72C15326-807B-4737-9715-915481EEAF08}" srcOrd="4" destOrd="0" presId="urn:microsoft.com/office/officeart/2008/layout/CircleAccentTimeline"/>
    <dgm:cxn modelId="{80D25D50-2C84-40DB-BB6A-5668B596A762}" type="presParOf" srcId="{72C15326-807B-4737-9715-915481EEAF08}" destId="{6FD9035D-D5A0-4949-82A1-EB3635C27649}" srcOrd="0" destOrd="0" presId="urn:microsoft.com/office/officeart/2008/layout/CircleAccentTimeline"/>
    <dgm:cxn modelId="{F928D307-1451-47DF-91BE-FC939586EBD4}" type="presParOf" srcId="{72C15326-807B-4737-9715-915481EEAF08}" destId="{3E691BAE-051E-4258-9C60-487555E3D4C1}" srcOrd="1" destOrd="0" presId="urn:microsoft.com/office/officeart/2008/layout/CircleAccentTimeline"/>
    <dgm:cxn modelId="{8E40D892-11B5-4857-B28D-035FF1F7D675}" type="presParOf" srcId="{72C15326-807B-4737-9715-915481EEAF08}" destId="{820DEA28-C6D8-4E58-BED1-9CF441894A12}" srcOrd="2" destOrd="0" presId="urn:microsoft.com/office/officeart/2008/layout/CircleAccentTimeline"/>
    <dgm:cxn modelId="{7738D4FF-B15C-4F3E-89C3-B649CDBFFD0E}" type="presParOf" srcId="{CA4351FC-3E9E-434E-9E41-131F21877B0B}" destId="{03A00B53-C7CB-45FB-AF03-36ECED7D4932}" srcOrd="5" destOrd="0" presId="urn:microsoft.com/office/officeart/2008/layout/CircleAccentTimeline"/>
    <dgm:cxn modelId="{B9B32A08-E4D3-4958-BC2A-52423DA050F5}" type="presParOf" srcId="{CA4351FC-3E9E-434E-9E41-131F21877B0B}" destId="{824D1076-A432-45C7-8932-931AC8D57461}" srcOrd="6" destOrd="0" presId="urn:microsoft.com/office/officeart/2008/layout/CircleAccentTimeline"/>
    <dgm:cxn modelId="{5A972D40-49C1-483D-A173-0FB262EA7EA1}" type="presParOf" srcId="{CA4351FC-3E9E-434E-9E41-131F21877B0B}" destId="{F4FA1E70-C30B-4A50-BCD3-7DFF4F5F82CF}" srcOrd="7" destOrd="0" presId="urn:microsoft.com/office/officeart/2008/layout/CircleAccentTimeline"/>
    <dgm:cxn modelId="{1CE8A122-75B6-4FC9-A13B-9E920BA7ECB9}" type="presParOf" srcId="{F4FA1E70-C30B-4A50-BCD3-7DFF4F5F82CF}" destId="{FF39CA2D-1467-4F3E-BB70-9D7636313270}" srcOrd="0" destOrd="0" presId="urn:microsoft.com/office/officeart/2008/layout/CircleAccentTimeline"/>
    <dgm:cxn modelId="{8A67A1C0-56A2-47FF-8A01-4ECBD825029D}" type="presParOf" srcId="{F4FA1E70-C30B-4A50-BCD3-7DFF4F5F82CF}" destId="{D48D6659-D5E4-449A-9570-DD2508F4F0F4}" srcOrd="1" destOrd="0" presId="urn:microsoft.com/office/officeart/2008/layout/CircleAccentTimeline"/>
    <dgm:cxn modelId="{2D0D8E89-BF63-4A39-8316-98249081A958}" type="presParOf" srcId="{F4FA1E70-C30B-4A50-BCD3-7DFF4F5F82CF}" destId="{F85C714E-C168-4B7C-86C4-0A15AE832463}" srcOrd="2" destOrd="0" presId="urn:microsoft.com/office/officeart/2008/layout/CircleAccentTimeline"/>
    <dgm:cxn modelId="{12C4AA89-0201-434B-8E2D-325D884DF7F4}" type="presParOf" srcId="{CA4351FC-3E9E-434E-9E41-131F21877B0B}" destId="{6499C9A7-E86D-4500-AC7E-3442B3641596}" srcOrd="8" destOrd="0" presId="urn:microsoft.com/office/officeart/2008/layout/CircleAccentTimeline"/>
    <dgm:cxn modelId="{95C5FDC7-55E9-471A-AAB9-7E61FEED5F4E}" type="presParOf" srcId="{CA4351FC-3E9E-434E-9E41-131F21877B0B}" destId="{25F201A3-6BB9-470C-8FE0-1036D45454AB}" srcOrd="9" destOrd="0" presId="urn:microsoft.com/office/officeart/2008/layout/CircleAccentTimeline"/>
    <dgm:cxn modelId="{D2017073-80F7-4622-BCE1-B1EA64CA6259}" type="presParOf" srcId="{CA4351FC-3E9E-434E-9E41-131F21877B0B}" destId="{4A5ADC4E-B04E-442B-A97A-F4F8287AB8A8}" srcOrd="10" destOrd="0" presId="urn:microsoft.com/office/officeart/2008/layout/CircleAccentTimeline"/>
    <dgm:cxn modelId="{269EF857-802F-4118-9718-DC4A9C230126}" type="presParOf" srcId="{CA4351FC-3E9E-434E-9E41-131F21877B0B}" destId="{AE22E47A-6159-4FCB-B8F0-B5536B3EA489}" srcOrd="11" destOrd="0" presId="urn:microsoft.com/office/officeart/2008/layout/CircleAccentTimeline"/>
    <dgm:cxn modelId="{01CA9B65-9D42-40ED-A83E-15222BBF0611}" type="presParOf" srcId="{AE22E47A-6159-4FCB-B8F0-B5536B3EA489}" destId="{A66FB22C-8363-41D2-BA50-ED44B940F631}" srcOrd="0" destOrd="0" presId="urn:microsoft.com/office/officeart/2008/layout/CircleAccentTimeline"/>
    <dgm:cxn modelId="{9C2BF4BF-4103-459A-8378-1A8DDE420482}" type="presParOf" srcId="{AE22E47A-6159-4FCB-B8F0-B5536B3EA489}" destId="{D5817C11-B622-4C2C-99D6-7C1EDEE0B8AC}" srcOrd="1" destOrd="0" presId="urn:microsoft.com/office/officeart/2008/layout/CircleAccentTimeline"/>
    <dgm:cxn modelId="{8623723B-1015-4EB4-BA61-71F2CAA39CE7}" type="presParOf" srcId="{AE22E47A-6159-4FCB-B8F0-B5536B3EA489}" destId="{123107FF-DA54-4A48-8F11-ED4617EE7385}" srcOrd="2" destOrd="0" presId="urn:microsoft.com/office/officeart/2008/layout/CircleAccentTimeline"/>
    <dgm:cxn modelId="{BDB99F0E-A815-488D-BB02-9B25475716D9}" type="presParOf" srcId="{CA4351FC-3E9E-434E-9E41-131F21877B0B}" destId="{B222D928-D28B-41BA-BEC8-6897DF32BEC1}" srcOrd="12" destOrd="0" presId="urn:microsoft.com/office/officeart/2008/layout/CircleAccentTimeline"/>
    <dgm:cxn modelId="{650C3636-D0F4-4A06-B7A1-7608069AFEB3}" type="presParOf" srcId="{CA4351FC-3E9E-434E-9E41-131F21877B0B}" destId="{40C035A6-4D5E-4090-BAF5-2048A7981AF5}" srcOrd="13"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D4CD72-AEF1-4208-945C-450A3CB4300A}" type="doc">
      <dgm:prSet loTypeId="urn:microsoft.com/office/officeart/2005/8/layout/funnel1" loCatId="relationship" qsTypeId="urn:microsoft.com/office/officeart/2005/8/quickstyle/3d1" qsCatId="3D" csTypeId="urn:microsoft.com/office/officeart/2005/8/colors/colorful2" csCatId="colorful" phldr="1"/>
      <dgm:spPr/>
      <dgm:t>
        <a:bodyPr/>
        <a:lstStyle/>
        <a:p>
          <a:endParaRPr lang="es-MX"/>
        </a:p>
      </dgm:t>
    </dgm:pt>
    <dgm:pt modelId="{5A771084-37C2-462B-933D-1AF8372BF116}">
      <dgm:prSet phldrT="[Texto]" custT="1"/>
      <dgm:spPr/>
      <dgm:t>
        <a:bodyPr/>
        <a:lstStyle/>
        <a:p>
          <a:r>
            <a:rPr lang="es-MX" sz="1800" b="1" i="0" dirty="0" smtClean="0">
              <a:latin typeface="Calibri" panose="020F0502020204030204" pitchFamily="34" charset="0"/>
            </a:rPr>
            <a:t>División</a:t>
          </a:r>
          <a:endParaRPr lang="es-MX" sz="1800" b="1" dirty="0">
            <a:latin typeface="Calibri" panose="020F0502020204030204" pitchFamily="34" charset="0"/>
          </a:endParaRPr>
        </a:p>
      </dgm:t>
    </dgm:pt>
    <dgm:pt modelId="{AF8620FC-20F0-4DAC-A65D-AAEF43FDA343}" type="parTrans" cxnId="{8B0FDF69-C331-4BFC-8BF1-A874124DBE28}">
      <dgm:prSet/>
      <dgm:spPr/>
      <dgm:t>
        <a:bodyPr/>
        <a:lstStyle/>
        <a:p>
          <a:endParaRPr lang="es-MX"/>
        </a:p>
      </dgm:t>
    </dgm:pt>
    <dgm:pt modelId="{1ADAD7DA-7C22-4938-88EF-5591A0B0D41B}" type="sibTrans" cxnId="{8B0FDF69-C331-4BFC-8BF1-A874124DBE28}">
      <dgm:prSet/>
      <dgm:spPr/>
      <dgm:t>
        <a:bodyPr/>
        <a:lstStyle/>
        <a:p>
          <a:endParaRPr lang="es-MX"/>
        </a:p>
      </dgm:t>
    </dgm:pt>
    <dgm:pt modelId="{EAA0D68E-559B-4D8E-8744-D068186A062E}">
      <dgm:prSet phldrT="[Texto]" custT="1"/>
      <dgm:spPr/>
      <dgm:t>
        <a:bodyPr/>
        <a:lstStyle/>
        <a:p>
          <a:r>
            <a:rPr lang="es-MX" sz="1800" b="1" i="0" dirty="0" smtClean="0">
              <a:latin typeface="Calibri" panose="020F0502020204030204" pitchFamily="34" charset="0"/>
            </a:rPr>
            <a:t>Integración de las cosas</a:t>
          </a:r>
          <a:endParaRPr lang="es-MX" sz="1800" b="1" dirty="0">
            <a:latin typeface="Calibri" panose="020F0502020204030204" pitchFamily="34" charset="0"/>
          </a:endParaRPr>
        </a:p>
      </dgm:t>
    </dgm:pt>
    <dgm:pt modelId="{8198E14C-1725-465E-9A3F-97684DC82D3E}" type="parTrans" cxnId="{981611DF-6F92-43A4-8399-DAF3C2DDA0C9}">
      <dgm:prSet/>
      <dgm:spPr/>
      <dgm:t>
        <a:bodyPr/>
        <a:lstStyle/>
        <a:p>
          <a:endParaRPr lang="es-MX"/>
        </a:p>
      </dgm:t>
    </dgm:pt>
    <dgm:pt modelId="{FBAB9A21-BBB1-450A-AEC4-4DAC6829FF28}" type="sibTrans" cxnId="{981611DF-6F92-43A4-8399-DAF3C2DDA0C9}">
      <dgm:prSet/>
      <dgm:spPr/>
      <dgm:t>
        <a:bodyPr/>
        <a:lstStyle/>
        <a:p>
          <a:endParaRPr lang="es-MX"/>
        </a:p>
      </dgm:t>
    </dgm:pt>
    <dgm:pt modelId="{8C2C69F9-CC73-410C-B49D-680FB65A19BB}">
      <dgm:prSet phldrT="[Texto]" custT="1"/>
      <dgm:spPr/>
      <dgm:t>
        <a:bodyPr/>
        <a:lstStyle/>
        <a:p>
          <a:r>
            <a:rPr lang="es-MX" sz="1800" b="1" dirty="0" smtClean="0">
              <a:latin typeface="Calibri" panose="020F0502020204030204" pitchFamily="34" charset="0"/>
            </a:rPr>
            <a:t>Adiestramiento</a:t>
          </a:r>
          <a:endParaRPr lang="es-MX" sz="1800" b="1" dirty="0">
            <a:latin typeface="Calibri" panose="020F0502020204030204" pitchFamily="34" charset="0"/>
          </a:endParaRPr>
        </a:p>
      </dgm:t>
    </dgm:pt>
    <dgm:pt modelId="{1B81F713-A699-48C3-B0D0-1FD9B499EF87}" type="sibTrans" cxnId="{CB3F2743-90E4-4F3C-BA4C-B37F55FC41AC}">
      <dgm:prSet/>
      <dgm:spPr/>
      <dgm:t>
        <a:bodyPr/>
        <a:lstStyle/>
        <a:p>
          <a:endParaRPr lang="es-MX"/>
        </a:p>
      </dgm:t>
    </dgm:pt>
    <dgm:pt modelId="{2E996F0F-858C-4052-A7C8-3DD8ACDF6398}" type="parTrans" cxnId="{CB3F2743-90E4-4F3C-BA4C-B37F55FC41AC}">
      <dgm:prSet/>
      <dgm:spPr/>
      <dgm:t>
        <a:bodyPr/>
        <a:lstStyle/>
        <a:p>
          <a:endParaRPr lang="es-MX"/>
        </a:p>
      </dgm:t>
    </dgm:pt>
    <dgm:pt modelId="{ABDA12CE-37C1-492C-98D1-BAE98B52B081}">
      <dgm:prSet phldrT="[Texto]"/>
      <dgm:spPr/>
      <dgm:t>
        <a:bodyPr/>
        <a:lstStyle/>
        <a:p>
          <a:r>
            <a:rPr lang="es-MX" dirty="0" smtClean="0">
              <a:latin typeface="Calibri" panose="020F0502020204030204" pitchFamily="34" charset="0"/>
            </a:rPr>
            <a:t>Importante</a:t>
          </a:r>
          <a:endParaRPr lang="es-MX" dirty="0">
            <a:latin typeface="Calibri" panose="020F0502020204030204" pitchFamily="34" charset="0"/>
          </a:endParaRPr>
        </a:p>
      </dgm:t>
    </dgm:pt>
    <dgm:pt modelId="{60DBB40A-C63B-499A-8813-D3E5FB21C1AB}" type="sibTrans" cxnId="{B83004CD-99DD-4FB8-82E4-B3C6EC73F6E4}">
      <dgm:prSet/>
      <dgm:spPr/>
      <dgm:t>
        <a:bodyPr/>
        <a:lstStyle/>
        <a:p>
          <a:endParaRPr lang="es-MX"/>
        </a:p>
      </dgm:t>
    </dgm:pt>
    <dgm:pt modelId="{4261E766-57D9-440E-8F48-8F2B0E04175D}" type="parTrans" cxnId="{B83004CD-99DD-4FB8-82E4-B3C6EC73F6E4}">
      <dgm:prSet/>
      <dgm:spPr/>
      <dgm:t>
        <a:bodyPr/>
        <a:lstStyle/>
        <a:p>
          <a:endParaRPr lang="es-MX"/>
        </a:p>
      </dgm:t>
    </dgm:pt>
    <dgm:pt modelId="{1530D32A-7DCB-4578-88DF-348D611404B6}" type="pres">
      <dgm:prSet presAssocID="{84D4CD72-AEF1-4208-945C-450A3CB4300A}" presName="Name0" presStyleCnt="0">
        <dgm:presLayoutVars>
          <dgm:chMax val="4"/>
          <dgm:resizeHandles val="exact"/>
        </dgm:presLayoutVars>
      </dgm:prSet>
      <dgm:spPr/>
      <dgm:t>
        <a:bodyPr/>
        <a:lstStyle/>
        <a:p>
          <a:endParaRPr lang="es-MX"/>
        </a:p>
      </dgm:t>
    </dgm:pt>
    <dgm:pt modelId="{F746468C-8CD3-4437-B9B1-0346FBD74A18}" type="pres">
      <dgm:prSet presAssocID="{84D4CD72-AEF1-4208-945C-450A3CB4300A}" presName="ellipse" presStyleLbl="trBgShp" presStyleIdx="0" presStyleCnt="1"/>
      <dgm:spPr/>
    </dgm:pt>
    <dgm:pt modelId="{8E620F70-D04D-4860-AC97-D8507697D3D7}" type="pres">
      <dgm:prSet presAssocID="{84D4CD72-AEF1-4208-945C-450A3CB4300A}" presName="arrow1" presStyleLbl="fgShp" presStyleIdx="0" presStyleCnt="1"/>
      <dgm:spPr/>
    </dgm:pt>
    <dgm:pt modelId="{DD67A019-7F44-4D13-BA49-6BEE07951AA9}" type="pres">
      <dgm:prSet presAssocID="{84D4CD72-AEF1-4208-945C-450A3CB4300A}" presName="rectangle" presStyleLbl="revTx" presStyleIdx="0" presStyleCnt="1">
        <dgm:presLayoutVars>
          <dgm:bulletEnabled val="1"/>
        </dgm:presLayoutVars>
      </dgm:prSet>
      <dgm:spPr/>
      <dgm:t>
        <a:bodyPr/>
        <a:lstStyle/>
        <a:p>
          <a:endParaRPr lang="es-MX"/>
        </a:p>
      </dgm:t>
    </dgm:pt>
    <dgm:pt modelId="{448B88F0-C1F5-4A97-B118-82D6D404C74F}" type="pres">
      <dgm:prSet presAssocID="{EAA0D68E-559B-4D8E-8744-D068186A062E}" presName="item1" presStyleLbl="node1" presStyleIdx="0" presStyleCnt="3" custScaleX="155413">
        <dgm:presLayoutVars>
          <dgm:bulletEnabled val="1"/>
        </dgm:presLayoutVars>
      </dgm:prSet>
      <dgm:spPr/>
      <dgm:t>
        <a:bodyPr/>
        <a:lstStyle/>
        <a:p>
          <a:endParaRPr lang="es-MX"/>
        </a:p>
      </dgm:t>
    </dgm:pt>
    <dgm:pt modelId="{15494B20-0148-46EF-9373-002890AAE368}" type="pres">
      <dgm:prSet presAssocID="{8C2C69F9-CC73-410C-B49D-680FB65A19BB}" presName="item2" presStyleLbl="node1" presStyleIdx="1" presStyleCnt="3" custScaleX="130317">
        <dgm:presLayoutVars>
          <dgm:bulletEnabled val="1"/>
        </dgm:presLayoutVars>
      </dgm:prSet>
      <dgm:spPr/>
      <dgm:t>
        <a:bodyPr/>
        <a:lstStyle/>
        <a:p>
          <a:endParaRPr lang="es-MX"/>
        </a:p>
      </dgm:t>
    </dgm:pt>
    <dgm:pt modelId="{971545F0-55A4-4CE1-84CB-AA01D21D0356}" type="pres">
      <dgm:prSet presAssocID="{ABDA12CE-37C1-492C-98D1-BAE98B52B081}" presName="item3" presStyleLbl="node1" presStyleIdx="2" presStyleCnt="3">
        <dgm:presLayoutVars>
          <dgm:bulletEnabled val="1"/>
        </dgm:presLayoutVars>
      </dgm:prSet>
      <dgm:spPr/>
      <dgm:t>
        <a:bodyPr/>
        <a:lstStyle/>
        <a:p>
          <a:endParaRPr lang="es-MX"/>
        </a:p>
      </dgm:t>
    </dgm:pt>
    <dgm:pt modelId="{98C48BF1-7E92-4C2D-B4EF-E0C024BBCEAE}" type="pres">
      <dgm:prSet presAssocID="{84D4CD72-AEF1-4208-945C-450A3CB4300A}" presName="funnel" presStyleLbl="trAlignAcc1" presStyleIdx="0" presStyleCnt="1" custScaleX="108742" custScaleY="117101" custLinFactNeighborY="4979"/>
      <dgm:spPr/>
    </dgm:pt>
  </dgm:ptLst>
  <dgm:cxnLst>
    <dgm:cxn modelId="{981611DF-6F92-43A4-8399-DAF3C2DDA0C9}" srcId="{84D4CD72-AEF1-4208-945C-450A3CB4300A}" destId="{EAA0D68E-559B-4D8E-8744-D068186A062E}" srcOrd="1" destOrd="0" parTransId="{8198E14C-1725-465E-9A3F-97684DC82D3E}" sibTransId="{FBAB9A21-BBB1-450A-AEC4-4DAC6829FF28}"/>
    <dgm:cxn modelId="{025697A4-08A5-401B-B35F-361CBCBBDBF8}" type="presOf" srcId="{5A771084-37C2-462B-933D-1AF8372BF116}" destId="{971545F0-55A4-4CE1-84CB-AA01D21D0356}" srcOrd="0" destOrd="0" presId="urn:microsoft.com/office/officeart/2005/8/layout/funnel1"/>
    <dgm:cxn modelId="{AC57BA57-6138-4551-8B98-E088B42859E3}" type="presOf" srcId="{84D4CD72-AEF1-4208-945C-450A3CB4300A}" destId="{1530D32A-7DCB-4578-88DF-348D611404B6}" srcOrd="0" destOrd="0" presId="urn:microsoft.com/office/officeart/2005/8/layout/funnel1"/>
    <dgm:cxn modelId="{4E24BC68-EF0D-4DE5-9829-A7575BF74668}" type="presOf" srcId="{ABDA12CE-37C1-492C-98D1-BAE98B52B081}" destId="{DD67A019-7F44-4D13-BA49-6BEE07951AA9}" srcOrd="0" destOrd="0" presId="urn:microsoft.com/office/officeart/2005/8/layout/funnel1"/>
    <dgm:cxn modelId="{8B0FDF69-C331-4BFC-8BF1-A874124DBE28}" srcId="{84D4CD72-AEF1-4208-945C-450A3CB4300A}" destId="{5A771084-37C2-462B-933D-1AF8372BF116}" srcOrd="0" destOrd="0" parTransId="{AF8620FC-20F0-4DAC-A65D-AAEF43FDA343}" sibTransId="{1ADAD7DA-7C22-4938-88EF-5591A0B0D41B}"/>
    <dgm:cxn modelId="{0C288B1F-1D9F-489A-9FD7-73553E8C928B}" type="presOf" srcId="{EAA0D68E-559B-4D8E-8744-D068186A062E}" destId="{15494B20-0148-46EF-9373-002890AAE368}" srcOrd="0" destOrd="0" presId="urn:microsoft.com/office/officeart/2005/8/layout/funnel1"/>
    <dgm:cxn modelId="{B83004CD-99DD-4FB8-82E4-B3C6EC73F6E4}" srcId="{84D4CD72-AEF1-4208-945C-450A3CB4300A}" destId="{ABDA12CE-37C1-492C-98D1-BAE98B52B081}" srcOrd="3" destOrd="0" parTransId="{4261E766-57D9-440E-8F48-8F2B0E04175D}" sibTransId="{60DBB40A-C63B-499A-8813-D3E5FB21C1AB}"/>
    <dgm:cxn modelId="{CB3F2743-90E4-4F3C-BA4C-B37F55FC41AC}" srcId="{84D4CD72-AEF1-4208-945C-450A3CB4300A}" destId="{8C2C69F9-CC73-410C-B49D-680FB65A19BB}" srcOrd="2" destOrd="0" parTransId="{2E996F0F-858C-4052-A7C8-3DD8ACDF6398}" sibTransId="{1B81F713-A699-48C3-B0D0-1FD9B499EF87}"/>
    <dgm:cxn modelId="{DE19F7E6-B60E-4AFC-9981-22D17E78A3FE}" type="presOf" srcId="{8C2C69F9-CC73-410C-B49D-680FB65A19BB}" destId="{448B88F0-C1F5-4A97-B118-82D6D404C74F}" srcOrd="0" destOrd="0" presId="urn:microsoft.com/office/officeart/2005/8/layout/funnel1"/>
    <dgm:cxn modelId="{59FBAA8D-5296-4F9C-89CE-5734095398CC}" type="presParOf" srcId="{1530D32A-7DCB-4578-88DF-348D611404B6}" destId="{F746468C-8CD3-4437-B9B1-0346FBD74A18}" srcOrd="0" destOrd="0" presId="urn:microsoft.com/office/officeart/2005/8/layout/funnel1"/>
    <dgm:cxn modelId="{D8CCEA7F-BF21-42C2-A617-44763436D209}" type="presParOf" srcId="{1530D32A-7DCB-4578-88DF-348D611404B6}" destId="{8E620F70-D04D-4860-AC97-D8507697D3D7}" srcOrd="1" destOrd="0" presId="urn:microsoft.com/office/officeart/2005/8/layout/funnel1"/>
    <dgm:cxn modelId="{8D383A1F-66B4-41A2-9552-5AA8A5A99221}" type="presParOf" srcId="{1530D32A-7DCB-4578-88DF-348D611404B6}" destId="{DD67A019-7F44-4D13-BA49-6BEE07951AA9}" srcOrd="2" destOrd="0" presId="urn:microsoft.com/office/officeart/2005/8/layout/funnel1"/>
    <dgm:cxn modelId="{0D79C203-D4CB-4D6E-BF04-B4BCBD0A848C}" type="presParOf" srcId="{1530D32A-7DCB-4578-88DF-348D611404B6}" destId="{448B88F0-C1F5-4A97-B118-82D6D404C74F}" srcOrd="3" destOrd="0" presId="urn:microsoft.com/office/officeart/2005/8/layout/funnel1"/>
    <dgm:cxn modelId="{02F2D37C-4251-486F-91D3-E078E722B859}" type="presParOf" srcId="{1530D32A-7DCB-4578-88DF-348D611404B6}" destId="{15494B20-0148-46EF-9373-002890AAE368}" srcOrd="4" destOrd="0" presId="urn:microsoft.com/office/officeart/2005/8/layout/funnel1"/>
    <dgm:cxn modelId="{3CAEE4CF-1887-4706-B054-052624DE183C}" type="presParOf" srcId="{1530D32A-7DCB-4578-88DF-348D611404B6}" destId="{971545F0-55A4-4CE1-84CB-AA01D21D0356}" srcOrd="5" destOrd="0" presId="urn:microsoft.com/office/officeart/2005/8/layout/funnel1"/>
    <dgm:cxn modelId="{A7E57255-647E-44C3-A65E-833A6493E697}" type="presParOf" srcId="{1530D32A-7DCB-4578-88DF-348D611404B6}" destId="{98C48BF1-7E92-4C2D-B4EF-E0C024BBCEAE}"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C3C151F-348B-4812-A7EA-3C171CA32B1A}" type="doc">
      <dgm:prSet loTypeId="urn:microsoft.com/office/officeart/2005/8/layout/hProcess9" loCatId="process" qsTypeId="urn:microsoft.com/office/officeart/2005/8/quickstyle/3d1" qsCatId="3D" csTypeId="urn:microsoft.com/office/officeart/2005/8/colors/colorful1" csCatId="colorful" phldr="1"/>
      <dgm:spPr/>
    </dgm:pt>
    <dgm:pt modelId="{8E32D81E-72F4-4929-9877-3704DB87CFA4}">
      <dgm:prSet phldrT="[Texto]" custT="1"/>
      <dgm:spPr/>
      <dgm:t>
        <a:bodyPr/>
        <a:lstStyle/>
        <a:p>
          <a:r>
            <a:rPr lang="es-MX" sz="2400" dirty="0" smtClean="0"/>
            <a:t>Emisor</a:t>
          </a:r>
          <a:endParaRPr lang="es-MX" sz="2400" dirty="0"/>
        </a:p>
      </dgm:t>
    </dgm:pt>
    <dgm:pt modelId="{509D904C-15E1-4408-BE44-A5E0DD338976}" type="parTrans" cxnId="{AA48B255-6EE9-42F3-B62B-764E053FC76F}">
      <dgm:prSet/>
      <dgm:spPr/>
      <dgm:t>
        <a:bodyPr/>
        <a:lstStyle/>
        <a:p>
          <a:endParaRPr lang="es-MX"/>
        </a:p>
      </dgm:t>
    </dgm:pt>
    <dgm:pt modelId="{4BCAB81F-3028-40E6-AFD9-46D8C6A7BDD6}" type="sibTrans" cxnId="{AA48B255-6EE9-42F3-B62B-764E053FC76F}">
      <dgm:prSet/>
      <dgm:spPr/>
      <dgm:t>
        <a:bodyPr/>
        <a:lstStyle/>
        <a:p>
          <a:endParaRPr lang="es-MX"/>
        </a:p>
      </dgm:t>
    </dgm:pt>
    <dgm:pt modelId="{C96FE7AA-C591-4E74-AB91-412E4FD6DFFF}">
      <dgm:prSet phldrT="[Texto]" custT="1"/>
      <dgm:spPr/>
      <dgm:t>
        <a:bodyPr/>
        <a:lstStyle/>
        <a:p>
          <a:r>
            <a:rPr lang="es-MX" sz="2400" dirty="0" smtClean="0"/>
            <a:t>Medio/</a:t>
          </a:r>
        </a:p>
        <a:p>
          <a:r>
            <a:rPr lang="es-MX" sz="2400" dirty="0" smtClean="0"/>
            <a:t>Vehículo</a:t>
          </a:r>
          <a:endParaRPr lang="es-MX" sz="2400" dirty="0"/>
        </a:p>
      </dgm:t>
    </dgm:pt>
    <dgm:pt modelId="{98D4C921-91BE-4B72-B8CC-2E722033BBB7}" type="parTrans" cxnId="{56A9CE85-2D70-4113-9547-60C72616C200}">
      <dgm:prSet/>
      <dgm:spPr/>
      <dgm:t>
        <a:bodyPr/>
        <a:lstStyle/>
        <a:p>
          <a:endParaRPr lang="es-MX"/>
        </a:p>
      </dgm:t>
    </dgm:pt>
    <dgm:pt modelId="{EED677E0-D5CA-46B4-A52C-A7C6CAF96DB8}" type="sibTrans" cxnId="{56A9CE85-2D70-4113-9547-60C72616C200}">
      <dgm:prSet/>
      <dgm:spPr/>
      <dgm:t>
        <a:bodyPr/>
        <a:lstStyle/>
        <a:p>
          <a:endParaRPr lang="es-MX"/>
        </a:p>
      </dgm:t>
    </dgm:pt>
    <dgm:pt modelId="{303F6829-7BF0-4F32-B851-3E5637529FF2}">
      <dgm:prSet phldrT="[Texto]" custT="1"/>
      <dgm:spPr/>
      <dgm:t>
        <a:bodyPr/>
        <a:lstStyle/>
        <a:p>
          <a:r>
            <a:rPr lang="es-MX" sz="2400" dirty="0" smtClean="0"/>
            <a:t>Mensaje</a:t>
          </a:r>
          <a:endParaRPr lang="es-MX" sz="2400" dirty="0"/>
        </a:p>
      </dgm:t>
    </dgm:pt>
    <dgm:pt modelId="{FB783858-E8D1-4B2D-B534-B286E25D700B}" type="parTrans" cxnId="{2E35D9AD-5BC5-49D9-ACA8-E7ADD67C6DA0}">
      <dgm:prSet/>
      <dgm:spPr/>
      <dgm:t>
        <a:bodyPr/>
        <a:lstStyle/>
        <a:p>
          <a:endParaRPr lang="es-MX"/>
        </a:p>
      </dgm:t>
    </dgm:pt>
    <dgm:pt modelId="{3176F089-02E3-468F-BA3B-2EBA10250ADF}" type="sibTrans" cxnId="{2E35D9AD-5BC5-49D9-ACA8-E7ADD67C6DA0}">
      <dgm:prSet/>
      <dgm:spPr/>
      <dgm:t>
        <a:bodyPr/>
        <a:lstStyle/>
        <a:p>
          <a:endParaRPr lang="es-MX"/>
        </a:p>
      </dgm:t>
    </dgm:pt>
    <dgm:pt modelId="{61A711C7-27B1-4445-9945-CDDF807D6EF8}">
      <dgm:prSet phldrT="[Texto]" custT="1"/>
      <dgm:spPr/>
      <dgm:t>
        <a:bodyPr/>
        <a:lstStyle/>
        <a:p>
          <a:r>
            <a:rPr lang="es-MX" sz="2400" dirty="0" smtClean="0"/>
            <a:t>Receptor</a:t>
          </a:r>
          <a:endParaRPr lang="es-MX" sz="2400" dirty="0"/>
        </a:p>
      </dgm:t>
    </dgm:pt>
    <dgm:pt modelId="{9B188441-B4DD-496B-8FCF-E5887AFA613E}" type="parTrans" cxnId="{AF558BF9-AAB4-4A18-A149-D03891C95101}">
      <dgm:prSet/>
      <dgm:spPr/>
      <dgm:t>
        <a:bodyPr/>
        <a:lstStyle/>
        <a:p>
          <a:endParaRPr lang="es-MX"/>
        </a:p>
      </dgm:t>
    </dgm:pt>
    <dgm:pt modelId="{2D7A259C-3CCD-4492-A629-4B7E0C7D0A0C}" type="sibTrans" cxnId="{AF558BF9-AAB4-4A18-A149-D03891C95101}">
      <dgm:prSet/>
      <dgm:spPr/>
      <dgm:t>
        <a:bodyPr/>
        <a:lstStyle/>
        <a:p>
          <a:endParaRPr lang="es-MX"/>
        </a:p>
      </dgm:t>
    </dgm:pt>
    <dgm:pt modelId="{F36706BF-BE17-4E40-90AD-0E2C215AF50C}">
      <dgm:prSet phldrT="[Texto]" custT="1"/>
      <dgm:spPr/>
      <dgm:t>
        <a:bodyPr/>
        <a:lstStyle/>
        <a:p>
          <a:r>
            <a:rPr lang="es-MX" sz="2000" dirty="0" err="1" smtClean="0"/>
            <a:t>Retroali</a:t>
          </a:r>
          <a:endParaRPr lang="es-MX" sz="2000" dirty="0" smtClean="0"/>
        </a:p>
        <a:p>
          <a:r>
            <a:rPr lang="es-MX" sz="2000" dirty="0" err="1" smtClean="0"/>
            <a:t>mentación</a:t>
          </a:r>
          <a:endParaRPr lang="es-MX" sz="2000" dirty="0"/>
        </a:p>
      </dgm:t>
    </dgm:pt>
    <dgm:pt modelId="{1390BECC-B032-4FBA-BEBF-CF6E2D6E5F6A}" type="parTrans" cxnId="{4DA99A78-5BEE-423A-95CF-3E7D8E4F1B05}">
      <dgm:prSet/>
      <dgm:spPr/>
      <dgm:t>
        <a:bodyPr/>
        <a:lstStyle/>
        <a:p>
          <a:endParaRPr lang="es-MX"/>
        </a:p>
      </dgm:t>
    </dgm:pt>
    <dgm:pt modelId="{503682D4-88E8-4589-A122-CBE4A40D8DF2}" type="sibTrans" cxnId="{4DA99A78-5BEE-423A-95CF-3E7D8E4F1B05}">
      <dgm:prSet/>
      <dgm:spPr/>
      <dgm:t>
        <a:bodyPr/>
        <a:lstStyle/>
        <a:p>
          <a:endParaRPr lang="es-MX"/>
        </a:p>
      </dgm:t>
    </dgm:pt>
    <dgm:pt modelId="{D587BC5C-E1CF-4823-B512-D02666383F89}" type="pres">
      <dgm:prSet presAssocID="{AC3C151F-348B-4812-A7EA-3C171CA32B1A}" presName="CompostProcess" presStyleCnt="0">
        <dgm:presLayoutVars>
          <dgm:dir/>
          <dgm:resizeHandles val="exact"/>
        </dgm:presLayoutVars>
      </dgm:prSet>
      <dgm:spPr/>
    </dgm:pt>
    <dgm:pt modelId="{EB5B2E3F-E447-455C-ABC7-D16CE7D1FDF7}" type="pres">
      <dgm:prSet presAssocID="{AC3C151F-348B-4812-A7EA-3C171CA32B1A}" presName="arrow" presStyleLbl="bgShp" presStyleIdx="0" presStyleCnt="1"/>
      <dgm:spPr/>
    </dgm:pt>
    <dgm:pt modelId="{395BB5A2-ED66-4986-A6D5-D201B4F10CC9}" type="pres">
      <dgm:prSet presAssocID="{AC3C151F-348B-4812-A7EA-3C171CA32B1A}" presName="linearProcess" presStyleCnt="0"/>
      <dgm:spPr/>
    </dgm:pt>
    <dgm:pt modelId="{D64386AF-89E2-4B1A-9961-FCA938238FB8}" type="pres">
      <dgm:prSet presAssocID="{8E32D81E-72F4-4929-9877-3704DB87CFA4}" presName="textNode" presStyleLbl="node1" presStyleIdx="0" presStyleCnt="5">
        <dgm:presLayoutVars>
          <dgm:bulletEnabled val="1"/>
        </dgm:presLayoutVars>
      </dgm:prSet>
      <dgm:spPr/>
      <dgm:t>
        <a:bodyPr/>
        <a:lstStyle/>
        <a:p>
          <a:endParaRPr lang="es-MX"/>
        </a:p>
      </dgm:t>
    </dgm:pt>
    <dgm:pt modelId="{20FFFD6C-FF4D-4D26-BFB4-BA20BAF8BB9A}" type="pres">
      <dgm:prSet presAssocID="{4BCAB81F-3028-40E6-AFD9-46D8C6A7BDD6}" presName="sibTrans" presStyleCnt="0"/>
      <dgm:spPr/>
    </dgm:pt>
    <dgm:pt modelId="{18FC45AE-E3BD-41F3-A008-C8C16E55111D}" type="pres">
      <dgm:prSet presAssocID="{303F6829-7BF0-4F32-B851-3E5637529FF2}" presName="textNode" presStyleLbl="node1" presStyleIdx="1" presStyleCnt="5" custScaleX="122806">
        <dgm:presLayoutVars>
          <dgm:bulletEnabled val="1"/>
        </dgm:presLayoutVars>
      </dgm:prSet>
      <dgm:spPr/>
      <dgm:t>
        <a:bodyPr/>
        <a:lstStyle/>
        <a:p>
          <a:endParaRPr lang="es-MX"/>
        </a:p>
      </dgm:t>
    </dgm:pt>
    <dgm:pt modelId="{A5EF7DC3-A819-4C18-98EB-DE650D982C1D}" type="pres">
      <dgm:prSet presAssocID="{3176F089-02E3-468F-BA3B-2EBA10250ADF}" presName="sibTrans" presStyleCnt="0"/>
      <dgm:spPr/>
    </dgm:pt>
    <dgm:pt modelId="{7EB87DCD-954F-4B60-B9CA-A1BA0C48389A}" type="pres">
      <dgm:prSet presAssocID="{61A711C7-27B1-4445-9945-CDDF807D6EF8}" presName="textNode" presStyleLbl="node1" presStyleIdx="2" presStyleCnt="5" custScaleX="114104">
        <dgm:presLayoutVars>
          <dgm:bulletEnabled val="1"/>
        </dgm:presLayoutVars>
      </dgm:prSet>
      <dgm:spPr/>
      <dgm:t>
        <a:bodyPr/>
        <a:lstStyle/>
        <a:p>
          <a:endParaRPr lang="es-MX"/>
        </a:p>
      </dgm:t>
    </dgm:pt>
    <dgm:pt modelId="{40C4AC3B-1929-4641-91A5-DCB218A537FD}" type="pres">
      <dgm:prSet presAssocID="{2D7A259C-3CCD-4492-A629-4B7E0C7D0A0C}" presName="sibTrans" presStyleCnt="0"/>
      <dgm:spPr/>
    </dgm:pt>
    <dgm:pt modelId="{3FB32C92-B506-414F-A0C5-258BD44EDE37}" type="pres">
      <dgm:prSet presAssocID="{C96FE7AA-C591-4E74-AB91-412E4FD6DFFF}" presName="textNode" presStyleLbl="node1" presStyleIdx="3" presStyleCnt="5" custScaleX="114419">
        <dgm:presLayoutVars>
          <dgm:bulletEnabled val="1"/>
        </dgm:presLayoutVars>
      </dgm:prSet>
      <dgm:spPr/>
      <dgm:t>
        <a:bodyPr/>
        <a:lstStyle/>
        <a:p>
          <a:endParaRPr lang="es-MX"/>
        </a:p>
      </dgm:t>
    </dgm:pt>
    <dgm:pt modelId="{9A65C897-2B59-47F7-AB52-E967E45682D5}" type="pres">
      <dgm:prSet presAssocID="{EED677E0-D5CA-46B4-A52C-A7C6CAF96DB8}" presName="sibTrans" presStyleCnt="0"/>
      <dgm:spPr/>
    </dgm:pt>
    <dgm:pt modelId="{D75E74B9-36D6-4263-BC90-BD6488F5ADB4}" type="pres">
      <dgm:prSet presAssocID="{F36706BF-BE17-4E40-90AD-0E2C215AF50C}" presName="textNode" presStyleLbl="node1" presStyleIdx="4" presStyleCnt="5" custScaleX="118253">
        <dgm:presLayoutVars>
          <dgm:bulletEnabled val="1"/>
        </dgm:presLayoutVars>
      </dgm:prSet>
      <dgm:spPr/>
      <dgm:t>
        <a:bodyPr/>
        <a:lstStyle/>
        <a:p>
          <a:endParaRPr lang="es-MX"/>
        </a:p>
      </dgm:t>
    </dgm:pt>
  </dgm:ptLst>
  <dgm:cxnLst>
    <dgm:cxn modelId="{4DA99A78-5BEE-423A-95CF-3E7D8E4F1B05}" srcId="{AC3C151F-348B-4812-A7EA-3C171CA32B1A}" destId="{F36706BF-BE17-4E40-90AD-0E2C215AF50C}" srcOrd="4" destOrd="0" parTransId="{1390BECC-B032-4FBA-BEBF-CF6E2D6E5F6A}" sibTransId="{503682D4-88E8-4589-A122-CBE4A40D8DF2}"/>
    <dgm:cxn modelId="{53B82733-21EF-41B3-8225-54617DE484EB}" type="presOf" srcId="{AC3C151F-348B-4812-A7EA-3C171CA32B1A}" destId="{D587BC5C-E1CF-4823-B512-D02666383F89}" srcOrd="0" destOrd="0" presId="urn:microsoft.com/office/officeart/2005/8/layout/hProcess9"/>
    <dgm:cxn modelId="{56A9CE85-2D70-4113-9547-60C72616C200}" srcId="{AC3C151F-348B-4812-A7EA-3C171CA32B1A}" destId="{C96FE7AA-C591-4E74-AB91-412E4FD6DFFF}" srcOrd="3" destOrd="0" parTransId="{98D4C921-91BE-4B72-B8CC-2E722033BBB7}" sibTransId="{EED677E0-D5CA-46B4-A52C-A7C6CAF96DB8}"/>
    <dgm:cxn modelId="{2E35D9AD-5BC5-49D9-ACA8-E7ADD67C6DA0}" srcId="{AC3C151F-348B-4812-A7EA-3C171CA32B1A}" destId="{303F6829-7BF0-4F32-B851-3E5637529FF2}" srcOrd="1" destOrd="0" parTransId="{FB783858-E8D1-4B2D-B534-B286E25D700B}" sibTransId="{3176F089-02E3-468F-BA3B-2EBA10250ADF}"/>
    <dgm:cxn modelId="{56176585-108D-4E1B-839D-6CC69B59EA56}" type="presOf" srcId="{C96FE7AA-C591-4E74-AB91-412E4FD6DFFF}" destId="{3FB32C92-B506-414F-A0C5-258BD44EDE37}" srcOrd="0" destOrd="0" presId="urn:microsoft.com/office/officeart/2005/8/layout/hProcess9"/>
    <dgm:cxn modelId="{AF558BF9-AAB4-4A18-A149-D03891C95101}" srcId="{AC3C151F-348B-4812-A7EA-3C171CA32B1A}" destId="{61A711C7-27B1-4445-9945-CDDF807D6EF8}" srcOrd="2" destOrd="0" parTransId="{9B188441-B4DD-496B-8FCF-E5887AFA613E}" sibTransId="{2D7A259C-3CCD-4492-A629-4B7E0C7D0A0C}"/>
    <dgm:cxn modelId="{AA48B255-6EE9-42F3-B62B-764E053FC76F}" srcId="{AC3C151F-348B-4812-A7EA-3C171CA32B1A}" destId="{8E32D81E-72F4-4929-9877-3704DB87CFA4}" srcOrd="0" destOrd="0" parTransId="{509D904C-15E1-4408-BE44-A5E0DD338976}" sibTransId="{4BCAB81F-3028-40E6-AFD9-46D8C6A7BDD6}"/>
    <dgm:cxn modelId="{E9196DD1-1475-4B30-983C-4DA09020BA0E}" type="presOf" srcId="{8E32D81E-72F4-4929-9877-3704DB87CFA4}" destId="{D64386AF-89E2-4B1A-9961-FCA938238FB8}" srcOrd="0" destOrd="0" presId="urn:microsoft.com/office/officeart/2005/8/layout/hProcess9"/>
    <dgm:cxn modelId="{99B283CE-2986-478B-88AD-1A293E3575D4}" type="presOf" srcId="{61A711C7-27B1-4445-9945-CDDF807D6EF8}" destId="{7EB87DCD-954F-4B60-B9CA-A1BA0C48389A}" srcOrd="0" destOrd="0" presId="urn:microsoft.com/office/officeart/2005/8/layout/hProcess9"/>
    <dgm:cxn modelId="{DD1A22DC-8D8D-4A32-BD09-FA6A6875492B}" type="presOf" srcId="{303F6829-7BF0-4F32-B851-3E5637529FF2}" destId="{18FC45AE-E3BD-41F3-A008-C8C16E55111D}" srcOrd="0" destOrd="0" presId="urn:microsoft.com/office/officeart/2005/8/layout/hProcess9"/>
    <dgm:cxn modelId="{E7C155D2-C8B6-449D-B319-CFE33B28F9A5}" type="presOf" srcId="{F36706BF-BE17-4E40-90AD-0E2C215AF50C}" destId="{D75E74B9-36D6-4263-BC90-BD6488F5ADB4}" srcOrd="0" destOrd="0" presId="urn:microsoft.com/office/officeart/2005/8/layout/hProcess9"/>
    <dgm:cxn modelId="{FCF0B0E5-16BA-4AAF-8786-EF4729FBE7D5}" type="presParOf" srcId="{D587BC5C-E1CF-4823-B512-D02666383F89}" destId="{EB5B2E3F-E447-455C-ABC7-D16CE7D1FDF7}" srcOrd="0" destOrd="0" presId="urn:microsoft.com/office/officeart/2005/8/layout/hProcess9"/>
    <dgm:cxn modelId="{981042EB-7F93-4402-9411-ED27FC6CD7A0}" type="presParOf" srcId="{D587BC5C-E1CF-4823-B512-D02666383F89}" destId="{395BB5A2-ED66-4986-A6D5-D201B4F10CC9}" srcOrd="1" destOrd="0" presId="urn:microsoft.com/office/officeart/2005/8/layout/hProcess9"/>
    <dgm:cxn modelId="{DE32E1A6-6A27-4C34-8ED0-B6B0919BD8B4}" type="presParOf" srcId="{395BB5A2-ED66-4986-A6D5-D201B4F10CC9}" destId="{D64386AF-89E2-4B1A-9961-FCA938238FB8}" srcOrd="0" destOrd="0" presId="urn:microsoft.com/office/officeart/2005/8/layout/hProcess9"/>
    <dgm:cxn modelId="{77719647-25D3-4DE3-82BB-D145C961CF63}" type="presParOf" srcId="{395BB5A2-ED66-4986-A6D5-D201B4F10CC9}" destId="{20FFFD6C-FF4D-4D26-BFB4-BA20BAF8BB9A}" srcOrd="1" destOrd="0" presId="urn:microsoft.com/office/officeart/2005/8/layout/hProcess9"/>
    <dgm:cxn modelId="{54746D3B-3DE4-417A-9DA1-333E461D8846}" type="presParOf" srcId="{395BB5A2-ED66-4986-A6D5-D201B4F10CC9}" destId="{18FC45AE-E3BD-41F3-A008-C8C16E55111D}" srcOrd="2" destOrd="0" presId="urn:microsoft.com/office/officeart/2005/8/layout/hProcess9"/>
    <dgm:cxn modelId="{B580E820-E98C-4CA5-8E02-9D7EF4376FF7}" type="presParOf" srcId="{395BB5A2-ED66-4986-A6D5-D201B4F10CC9}" destId="{A5EF7DC3-A819-4C18-98EB-DE650D982C1D}" srcOrd="3" destOrd="0" presId="urn:microsoft.com/office/officeart/2005/8/layout/hProcess9"/>
    <dgm:cxn modelId="{43EB0053-8AA1-4BDC-9063-C3AA9C41D04B}" type="presParOf" srcId="{395BB5A2-ED66-4986-A6D5-D201B4F10CC9}" destId="{7EB87DCD-954F-4B60-B9CA-A1BA0C48389A}" srcOrd="4" destOrd="0" presId="urn:microsoft.com/office/officeart/2005/8/layout/hProcess9"/>
    <dgm:cxn modelId="{0170C876-B5EA-4A16-A0A4-1B9A4A53FE9A}" type="presParOf" srcId="{395BB5A2-ED66-4986-A6D5-D201B4F10CC9}" destId="{40C4AC3B-1929-4641-91A5-DCB218A537FD}" srcOrd="5" destOrd="0" presId="urn:microsoft.com/office/officeart/2005/8/layout/hProcess9"/>
    <dgm:cxn modelId="{873ED84D-A2F9-4507-8BA8-A0AE7CEBF2FC}" type="presParOf" srcId="{395BB5A2-ED66-4986-A6D5-D201B4F10CC9}" destId="{3FB32C92-B506-414F-A0C5-258BD44EDE37}" srcOrd="6" destOrd="0" presId="urn:microsoft.com/office/officeart/2005/8/layout/hProcess9"/>
    <dgm:cxn modelId="{3FE5E480-C4AB-4173-BBD6-A01B9DEEC84C}" type="presParOf" srcId="{395BB5A2-ED66-4986-A6D5-D201B4F10CC9}" destId="{9A65C897-2B59-47F7-AB52-E967E45682D5}" srcOrd="7" destOrd="0" presId="urn:microsoft.com/office/officeart/2005/8/layout/hProcess9"/>
    <dgm:cxn modelId="{882A8D5D-1844-4C49-9755-92015E817A38}" type="presParOf" srcId="{395BB5A2-ED66-4986-A6D5-D201B4F10CC9}" destId="{D75E74B9-36D6-4263-BC90-BD6488F5ADB4}"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45095A-D85E-4159-8FC4-55BA98D2AC2D}"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es-MX"/>
        </a:p>
      </dgm:t>
    </dgm:pt>
    <dgm:pt modelId="{9E9A1D4B-3DC3-4542-AE7A-028589E7BCB5}">
      <dgm:prSet phldrT="[Texto]"/>
      <dgm:spPr/>
      <dgm:t>
        <a:bodyPr/>
        <a:lstStyle/>
        <a:p>
          <a:r>
            <a:rPr lang="es-MX" b="1" dirty="0" smtClean="0"/>
            <a:t>Conjunto de personas</a:t>
          </a:r>
          <a:endParaRPr lang="es-MX" dirty="0"/>
        </a:p>
      </dgm:t>
    </dgm:pt>
    <dgm:pt modelId="{62DD31F4-47C9-4B46-9BAC-FA01264B0FE0}" type="parTrans" cxnId="{AC5F1259-A870-4EB7-BFE7-2FEB79102F32}">
      <dgm:prSet/>
      <dgm:spPr/>
      <dgm:t>
        <a:bodyPr/>
        <a:lstStyle/>
        <a:p>
          <a:endParaRPr lang="es-MX"/>
        </a:p>
      </dgm:t>
    </dgm:pt>
    <dgm:pt modelId="{CCA6D79F-8D12-4651-9B55-7F5017967E29}" type="sibTrans" cxnId="{AC5F1259-A870-4EB7-BFE7-2FEB79102F32}">
      <dgm:prSet/>
      <dgm:spPr/>
      <dgm:t>
        <a:bodyPr/>
        <a:lstStyle/>
        <a:p>
          <a:endParaRPr lang="es-MX"/>
        </a:p>
      </dgm:t>
    </dgm:pt>
    <dgm:pt modelId="{2AF847AC-DC2E-480F-848A-6DE774A22EA7}">
      <dgm:prSet phldrT="[Texto]"/>
      <dgm:spPr/>
      <dgm:t>
        <a:bodyPr/>
        <a:lstStyle/>
        <a:p>
          <a:r>
            <a:rPr lang="es-MX" b="1" dirty="0" smtClean="0"/>
            <a:t>Organización</a:t>
          </a:r>
          <a:endParaRPr lang="es-MX" dirty="0"/>
        </a:p>
      </dgm:t>
    </dgm:pt>
    <dgm:pt modelId="{2ED8D724-6556-4241-BE8C-67244F6242FA}" type="parTrans" cxnId="{B7F7056E-CEAA-4E4A-9D8B-BE209291BE40}">
      <dgm:prSet/>
      <dgm:spPr/>
      <dgm:t>
        <a:bodyPr/>
        <a:lstStyle/>
        <a:p>
          <a:endParaRPr lang="es-MX"/>
        </a:p>
      </dgm:t>
    </dgm:pt>
    <dgm:pt modelId="{22E22B07-A26D-49F1-920B-BA04159031E4}" type="sibTrans" cxnId="{B7F7056E-CEAA-4E4A-9D8B-BE209291BE40}">
      <dgm:prSet/>
      <dgm:spPr/>
      <dgm:t>
        <a:bodyPr/>
        <a:lstStyle/>
        <a:p>
          <a:endParaRPr lang="es-MX"/>
        </a:p>
      </dgm:t>
    </dgm:pt>
    <dgm:pt modelId="{B1E38455-FE35-45D5-A8B6-03DAFF67E45F}">
      <dgm:prSet phldrT="[Texto]"/>
      <dgm:spPr/>
      <dgm:t>
        <a:bodyPr/>
        <a:lstStyle/>
        <a:p>
          <a:r>
            <a:rPr lang="es-MX" b="1" dirty="0" smtClean="0"/>
            <a:t>Objetivo común</a:t>
          </a:r>
          <a:endParaRPr lang="es-MX" dirty="0"/>
        </a:p>
      </dgm:t>
    </dgm:pt>
    <dgm:pt modelId="{ACDAF488-4E06-4750-B9CF-6754B795C0CE}" type="parTrans" cxnId="{568532D9-E89F-4DD6-9BBE-387755A339FD}">
      <dgm:prSet/>
      <dgm:spPr/>
      <dgm:t>
        <a:bodyPr/>
        <a:lstStyle/>
        <a:p>
          <a:endParaRPr lang="es-MX"/>
        </a:p>
      </dgm:t>
    </dgm:pt>
    <dgm:pt modelId="{1272A102-6238-4774-A903-29A168108DBD}" type="sibTrans" cxnId="{568532D9-E89F-4DD6-9BBE-387755A339FD}">
      <dgm:prSet/>
      <dgm:spPr/>
      <dgm:t>
        <a:bodyPr/>
        <a:lstStyle/>
        <a:p>
          <a:endParaRPr lang="es-MX"/>
        </a:p>
      </dgm:t>
    </dgm:pt>
    <dgm:pt modelId="{11347385-FC17-4808-81DD-3C05200D7F09}" type="pres">
      <dgm:prSet presAssocID="{0F45095A-D85E-4159-8FC4-55BA98D2AC2D}" presName="linear" presStyleCnt="0">
        <dgm:presLayoutVars>
          <dgm:dir/>
          <dgm:animLvl val="lvl"/>
          <dgm:resizeHandles val="exact"/>
        </dgm:presLayoutVars>
      </dgm:prSet>
      <dgm:spPr/>
      <dgm:t>
        <a:bodyPr/>
        <a:lstStyle/>
        <a:p>
          <a:endParaRPr lang="es-MX"/>
        </a:p>
      </dgm:t>
    </dgm:pt>
    <dgm:pt modelId="{9CBFD5B0-5AB4-4F67-920F-34B412FD9338}" type="pres">
      <dgm:prSet presAssocID="{9E9A1D4B-3DC3-4542-AE7A-028589E7BCB5}" presName="parentLin" presStyleCnt="0"/>
      <dgm:spPr/>
    </dgm:pt>
    <dgm:pt modelId="{3EB2D75A-6F3A-4ED2-8842-544F148822C0}" type="pres">
      <dgm:prSet presAssocID="{9E9A1D4B-3DC3-4542-AE7A-028589E7BCB5}" presName="parentLeftMargin" presStyleLbl="node1" presStyleIdx="0" presStyleCnt="3"/>
      <dgm:spPr/>
      <dgm:t>
        <a:bodyPr/>
        <a:lstStyle/>
        <a:p>
          <a:endParaRPr lang="es-MX"/>
        </a:p>
      </dgm:t>
    </dgm:pt>
    <dgm:pt modelId="{222A0C5C-EEAF-45CE-B989-7C13571CD40C}" type="pres">
      <dgm:prSet presAssocID="{9E9A1D4B-3DC3-4542-AE7A-028589E7BCB5}" presName="parentText" presStyleLbl="node1" presStyleIdx="0" presStyleCnt="3">
        <dgm:presLayoutVars>
          <dgm:chMax val="0"/>
          <dgm:bulletEnabled val="1"/>
        </dgm:presLayoutVars>
      </dgm:prSet>
      <dgm:spPr/>
      <dgm:t>
        <a:bodyPr/>
        <a:lstStyle/>
        <a:p>
          <a:endParaRPr lang="es-MX"/>
        </a:p>
      </dgm:t>
    </dgm:pt>
    <dgm:pt modelId="{2E66BE61-FFCE-4714-B0D6-1FD16E26654B}" type="pres">
      <dgm:prSet presAssocID="{9E9A1D4B-3DC3-4542-AE7A-028589E7BCB5}" presName="negativeSpace" presStyleCnt="0"/>
      <dgm:spPr/>
    </dgm:pt>
    <dgm:pt modelId="{BF331635-08A5-4CBF-B7E6-78EEBF80048C}" type="pres">
      <dgm:prSet presAssocID="{9E9A1D4B-3DC3-4542-AE7A-028589E7BCB5}" presName="childText" presStyleLbl="conFgAcc1" presStyleIdx="0" presStyleCnt="3">
        <dgm:presLayoutVars>
          <dgm:bulletEnabled val="1"/>
        </dgm:presLayoutVars>
      </dgm:prSet>
      <dgm:spPr/>
    </dgm:pt>
    <dgm:pt modelId="{B583D674-D0B5-4189-9D57-A96DC1BDA6C2}" type="pres">
      <dgm:prSet presAssocID="{CCA6D79F-8D12-4651-9B55-7F5017967E29}" presName="spaceBetweenRectangles" presStyleCnt="0"/>
      <dgm:spPr/>
    </dgm:pt>
    <dgm:pt modelId="{5C2E8D81-7DF8-40B2-B41A-20F8723FA7B1}" type="pres">
      <dgm:prSet presAssocID="{2AF847AC-DC2E-480F-848A-6DE774A22EA7}" presName="parentLin" presStyleCnt="0"/>
      <dgm:spPr/>
    </dgm:pt>
    <dgm:pt modelId="{4B751DC1-E79B-4C09-92D9-DEE1F9ADB63B}" type="pres">
      <dgm:prSet presAssocID="{2AF847AC-DC2E-480F-848A-6DE774A22EA7}" presName="parentLeftMargin" presStyleLbl="node1" presStyleIdx="0" presStyleCnt="3"/>
      <dgm:spPr/>
      <dgm:t>
        <a:bodyPr/>
        <a:lstStyle/>
        <a:p>
          <a:endParaRPr lang="es-MX"/>
        </a:p>
      </dgm:t>
    </dgm:pt>
    <dgm:pt modelId="{DFFF8BB3-28A2-4E70-911A-44F5A4458584}" type="pres">
      <dgm:prSet presAssocID="{2AF847AC-DC2E-480F-848A-6DE774A22EA7}" presName="parentText" presStyleLbl="node1" presStyleIdx="1" presStyleCnt="3">
        <dgm:presLayoutVars>
          <dgm:chMax val="0"/>
          <dgm:bulletEnabled val="1"/>
        </dgm:presLayoutVars>
      </dgm:prSet>
      <dgm:spPr/>
      <dgm:t>
        <a:bodyPr/>
        <a:lstStyle/>
        <a:p>
          <a:endParaRPr lang="es-MX"/>
        </a:p>
      </dgm:t>
    </dgm:pt>
    <dgm:pt modelId="{906DC2E1-1C26-4761-B029-F0831CC34B20}" type="pres">
      <dgm:prSet presAssocID="{2AF847AC-DC2E-480F-848A-6DE774A22EA7}" presName="negativeSpace" presStyleCnt="0"/>
      <dgm:spPr/>
    </dgm:pt>
    <dgm:pt modelId="{62CD0C28-A9DB-4718-8A2D-C853EDA1373E}" type="pres">
      <dgm:prSet presAssocID="{2AF847AC-DC2E-480F-848A-6DE774A22EA7}" presName="childText" presStyleLbl="conFgAcc1" presStyleIdx="1" presStyleCnt="3">
        <dgm:presLayoutVars>
          <dgm:bulletEnabled val="1"/>
        </dgm:presLayoutVars>
      </dgm:prSet>
      <dgm:spPr/>
    </dgm:pt>
    <dgm:pt modelId="{6CBDA57C-7CB8-40FE-8B65-3397C1428E81}" type="pres">
      <dgm:prSet presAssocID="{22E22B07-A26D-49F1-920B-BA04159031E4}" presName="spaceBetweenRectangles" presStyleCnt="0"/>
      <dgm:spPr/>
    </dgm:pt>
    <dgm:pt modelId="{682C83AB-4739-497B-9F66-3515654D11CB}" type="pres">
      <dgm:prSet presAssocID="{B1E38455-FE35-45D5-A8B6-03DAFF67E45F}" presName="parentLin" presStyleCnt="0"/>
      <dgm:spPr/>
    </dgm:pt>
    <dgm:pt modelId="{7459F6D9-A11D-4C93-9640-1FF29A00FB83}" type="pres">
      <dgm:prSet presAssocID="{B1E38455-FE35-45D5-A8B6-03DAFF67E45F}" presName="parentLeftMargin" presStyleLbl="node1" presStyleIdx="1" presStyleCnt="3"/>
      <dgm:spPr/>
      <dgm:t>
        <a:bodyPr/>
        <a:lstStyle/>
        <a:p>
          <a:endParaRPr lang="es-MX"/>
        </a:p>
      </dgm:t>
    </dgm:pt>
    <dgm:pt modelId="{61DB43B5-6A2F-4533-91B5-01E5EAAF3555}" type="pres">
      <dgm:prSet presAssocID="{B1E38455-FE35-45D5-A8B6-03DAFF67E45F}" presName="parentText" presStyleLbl="node1" presStyleIdx="2" presStyleCnt="3">
        <dgm:presLayoutVars>
          <dgm:chMax val="0"/>
          <dgm:bulletEnabled val="1"/>
        </dgm:presLayoutVars>
      </dgm:prSet>
      <dgm:spPr/>
      <dgm:t>
        <a:bodyPr/>
        <a:lstStyle/>
        <a:p>
          <a:endParaRPr lang="es-MX"/>
        </a:p>
      </dgm:t>
    </dgm:pt>
    <dgm:pt modelId="{5869CCF5-B57E-47CE-BC86-BF8EB4821114}" type="pres">
      <dgm:prSet presAssocID="{B1E38455-FE35-45D5-A8B6-03DAFF67E45F}" presName="negativeSpace" presStyleCnt="0"/>
      <dgm:spPr/>
    </dgm:pt>
    <dgm:pt modelId="{1733A49D-9D03-43CD-BD41-3F435156989B}" type="pres">
      <dgm:prSet presAssocID="{B1E38455-FE35-45D5-A8B6-03DAFF67E45F}" presName="childText" presStyleLbl="conFgAcc1" presStyleIdx="2" presStyleCnt="3">
        <dgm:presLayoutVars>
          <dgm:bulletEnabled val="1"/>
        </dgm:presLayoutVars>
      </dgm:prSet>
      <dgm:spPr/>
    </dgm:pt>
  </dgm:ptLst>
  <dgm:cxnLst>
    <dgm:cxn modelId="{21E17445-4973-4DF4-8F0E-910A19C0E7B4}" type="presOf" srcId="{9E9A1D4B-3DC3-4542-AE7A-028589E7BCB5}" destId="{222A0C5C-EEAF-45CE-B989-7C13571CD40C}" srcOrd="1" destOrd="0" presId="urn:microsoft.com/office/officeart/2005/8/layout/list1"/>
    <dgm:cxn modelId="{AC5F1259-A870-4EB7-BFE7-2FEB79102F32}" srcId="{0F45095A-D85E-4159-8FC4-55BA98D2AC2D}" destId="{9E9A1D4B-3DC3-4542-AE7A-028589E7BCB5}" srcOrd="0" destOrd="0" parTransId="{62DD31F4-47C9-4B46-9BAC-FA01264B0FE0}" sibTransId="{CCA6D79F-8D12-4651-9B55-7F5017967E29}"/>
    <dgm:cxn modelId="{2446FE04-8018-4383-ABB4-03BFD383B3A0}" type="presOf" srcId="{B1E38455-FE35-45D5-A8B6-03DAFF67E45F}" destId="{7459F6D9-A11D-4C93-9640-1FF29A00FB83}" srcOrd="0" destOrd="0" presId="urn:microsoft.com/office/officeart/2005/8/layout/list1"/>
    <dgm:cxn modelId="{568532D9-E89F-4DD6-9BBE-387755A339FD}" srcId="{0F45095A-D85E-4159-8FC4-55BA98D2AC2D}" destId="{B1E38455-FE35-45D5-A8B6-03DAFF67E45F}" srcOrd="2" destOrd="0" parTransId="{ACDAF488-4E06-4750-B9CF-6754B795C0CE}" sibTransId="{1272A102-6238-4774-A903-29A168108DBD}"/>
    <dgm:cxn modelId="{9643967A-A964-412A-886F-00423B32A0A3}" type="presOf" srcId="{9E9A1D4B-3DC3-4542-AE7A-028589E7BCB5}" destId="{3EB2D75A-6F3A-4ED2-8842-544F148822C0}" srcOrd="0" destOrd="0" presId="urn:microsoft.com/office/officeart/2005/8/layout/list1"/>
    <dgm:cxn modelId="{B7F7056E-CEAA-4E4A-9D8B-BE209291BE40}" srcId="{0F45095A-D85E-4159-8FC4-55BA98D2AC2D}" destId="{2AF847AC-DC2E-480F-848A-6DE774A22EA7}" srcOrd="1" destOrd="0" parTransId="{2ED8D724-6556-4241-BE8C-67244F6242FA}" sibTransId="{22E22B07-A26D-49F1-920B-BA04159031E4}"/>
    <dgm:cxn modelId="{CAEC5379-7C46-46EA-9F40-A6823E533148}" type="presOf" srcId="{0F45095A-D85E-4159-8FC4-55BA98D2AC2D}" destId="{11347385-FC17-4808-81DD-3C05200D7F09}" srcOrd="0" destOrd="0" presId="urn:microsoft.com/office/officeart/2005/8/layout/list1"/>
    <dgm:cxn modelId="{BEE6D86C-0D97-4E40-B663-2AC7F528BF8F}" type="presOf" srcId="{B1E38455-FE35-45D5-A8B6-03DAFF67E45F}" destId="{61DB43B5-6A2F-4533-91B5-01E5EAAF3555}" srcOrd="1" destOrd="0" presId="urn:microsoft.com/office/officeart/2005/8/layout/list1"/>
    <dgm:cxn modelId="{A8141C65-5AD3-4312-819B-689AE5F937AC}" type="presOf" srcId="{2AF847AC-DC2E-480F-848A-6DE774A22EA7}" destId="{4B751DC1-E79B-4C09-92D9-DEE1F9ADB63B}" srcOrd="0" destOrd="0" presId="urn:microsoft.com/office/officeart/2005/8/layout/list1"/>
    <dgm:cxn modelId="{A40105E9-846E-4766-ABA8-5238099AF5E0}" type="presOf" srcId="{2AF847AC-DC2E-480F-848A-6DE774A22EA7}" destId="{DFFF8BB3-28A2-4E70-911A-44F5A4458584}" srcOrd="1" destOrd="0" presId="urn:microsoft.com/office/officeart/2005/8/layout/list1"/>
    <dgm:cxn modelId="{5685D38C-44A5-41A3-A035-87FFDDDD4690}" type="presParOf" srcId="{11347385-FC17-4808-81DD-3C05200D7F09}" destId="{9CBFD5B0-5AB4-4F67-920F-34B412FD9338}" srcOrd="0" destOrd="0" presId="urn:microsoft.com/office/officeart/2005/8/layout/list1"/>
    <dgm:cxn modelId="{3F3F0166-3E6C-4168-9D7A-E1EE6512DA1C}" type="presParOf" srcId="{9CBFD5B0-5AB4-4F67-920F-34B412FD9338}" destId="{3EB2D75A-6F3A-4ED2-8842-544F148822C0}" srcOrd="0" destOrd="0" presId="urn:microsoft.com/office/officeart/2005/8/layout/list1"/>
    <dgm:cxn modelId="{EB633B4B-AAAB-4799-AFD5-A4A0831E25FE}" type="presParOf" srcId="{9CBFD5B0-5AB4-4F67-920F-34B412FD9338}" destId="{222A0C5C-EEAF-45CE-B989-7C13571CD40C}" srcOrd="1" destOrd="0" presId="urn:microsoft.com/office/officeart/2005/8/layout/list1"/>
    <dgm:cxn modelId="{002E96A5-784F-4CEB-B0C5-A75F48BCAEAB}" type="presParOf" srcId="{11347385-FC17-4808-81DD-3C05200D7F09}" destId="{2E66BE61-FFCE-4714-B0D6-1FD16E26654B}" srcOrd="1" destOrd="0" presId="urn:microsoft.com/office/officeart/2005/8/layout/list1"/>
    <dgm:cxn modelId="{1D17E60A-7771-45FD-A610-D23F48EB44D5}" type="presParOf" srcId="{11347385-FC17-4808-81DD-3C05200D7F09}" destId="{BF331635-08A5-4CBF-B7E6-78EEBF80048C}" srcOrd="2" destOrd="0" presId="urn:microsoft.com/office/officeart/2005/8/layout/list1"/>
    <dgm:cxn modelId="{A62373C8-6D4A-4D3E-A99E-F09245E58C45}" type="presParOf" srcId="{11347385-FC17-4808-81DD-3C05200D7F09}" destId="{B583D674-D0B5-4189-9D57-A96DC1BDA6C2}" srcOrd="3" destOrd="0" presId="urn:microsoft.com/office/officeart/2005/8/layout/list1"/>
    <dgm:cxn modelId="{761445E1-B9FB-4E1F-B664-1AD9B4EAAA82}" type="presParOf" srcId="{11347385-FC17-4808-81DD-3C05200D7F09}" destId="{5C2E8D81-7DF8-40B2-B41A-20F8723FA7B1}" srcOrd="4" destOrd="0" presId="urn:microsoft.com/office/officeart/2005/8/layout/list1"/>
    <dgm:cxn modelId="{B07FFBDD-6242-41B0-AC06-E17410CF30FB}" type="presParOf" srcId="{5C2E8D81-7DF8-40B2-B41A-20F8723FA7B1}" destId="{4B751DC1-E79B-4C09-92D9-DEE1F9ADB63B}" srcOrd="0" destOrd="0" presId="urn:microsoft.com/office/officeart/2005/8/layout/list1"/>
    <dgm:cxn modelId="{34C586FB-A930-412E-8CD4-FD2E34299494}" type="presParOf" srcId="{5C2E8D81-7DF8-40B2-B41A-20F8723FA7B1}" destId="{DFFF8BB3-28A2-4E70-911A-44F5A4458584}" srcOrd="1" destOrd="0" presId="urn:microsoft.com/office/officeart/2005/8/layout/list1"/>
    <dgm:cxn modelId="{3DB6BB87-BFE5-4DD3-882E-432A1F87DF79}" type="presParOf" srcId="{11347385-FC17-4808-81DD-3C05200D7F09}" destId="{906DC2E1-1C26-4761-B029-F0831CC34B20}" srcOrd="5" destOrd="0" presId="urn:microsoft.com/office/officeart/2005/8/layout/list1"/>
    <dgm:cxn modelId="{75F774B5-3244-4BB9-ABD0-A2397B215548}" type="presParOf" srcId="{11347385-FC17-4808-81DD-3C05200D7F09}" destId="{62CD0C28-A9DB-4718-8A2D-C853EDA1373E}" srcOrd="6" destOrd="0" presId="urn:microsoft.com/office/officeart/2005/8/layout/list1"/>
    <dgm:cxn modelId="{967E24D6-5A3D-4A6A-8944-F5ADEC846DE5}" type="presParOf" srcId="{11347385-FC17-4808-81DD-3C05200D7F09}" destId="{6CBDA57C-7CB8-40FE-8B65-3397C1428E81}" srcOrd="7" destOrd="0" presId="urn:microsoft.com/office/officeart/2005/8/layout/list1"/>
    <dgm:cxn modelId="{81603D0C-17CE-44CE-AD5D-44A122596A98}" type="presParOf" srcId="{11347385-FC17-4808-81DD-3C05200D7F09}" destId="{682C83AB-4739-497B-9F66-3515654D11CB}" srcOrd="8" destOrd="0" presId="urn:microsoft.com/office/officeart/2005/8/layout/list1"/>
    <dgm:cxn modelId="{56DE98A4-8488-4639-95D6-4617C2E3EBB3}" type="presParOf" srcId="{682C83AB-4739-497B-9F66-3515654D11CB}" destId="{7459F6D9-A11D-4C93-9640-1FF29A00FB83}" srcOrd="0" destOrd="0" presId="urn:microsoft.com/office/officeart/2005/8/layout/list1"/>
    <dgm:cxn modelId="{B7568CE0-AB52-4E5A-B350-84D088B6D4B1}" type="presParOf" srcId="{682C83AB-4739-497B-9F66-3515654D11CB}" destId="{61DB43B5-6A2F-4533-91B5-01E5EAAF3555}" srcOrd="1" destOrd="0" presId="urn:microsoft.com/office/officeart/2005/8/layout/list1"/>
    <dgm:cxn modelId="{94926EAD-96F9-47D2-8C6E-6417AFD057DD}" type="presParOf" srcId="{11347385-FC17-4808-81DD-3C05200D7F09}" destId="{5869CCF5-B57E-47CE-BC86-BF8EB4821114}" srcOrd="9" destOrd="0" presId="urn:microsoft.com/office/officeart/2005/8/layout/list1"/>
    <dgm:cxn modelId="{3FB5E721-FD81-4F11-AB87-63C4DC2A6958}" type="presParOf" srcId="{11347385-FC17-4808-81DD-3C05200D7F09}" destId="{1733A49D-9D03-43CD-BD41-3F435156989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FCE2CC10-C75F-4A1F-9C51-CC923E3137FC}" type="datetimeFigureOut">
              <a:rPr lang="es-MX" smtClean="0"/>
              <a:t>01/10/2015</a:t>
            </a:fld>
            <a:endParaRPr lang="es-MX"/>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9C9238EB-9CD4-4404-9BF1-623645D11B75}" type="slidenum">
              <a:rPr lang="es-MX" smtClean="0"/>
              <a:t>‹Nº›</a:t>
            </a:fld>
            <a:endParaRPr lang="es-MX"/>
          </a:p>
        </p:txBody>
      </p:sp>
    </p:spTree>
    <p:extLst>
      <p:ext uri="{BB962C8B-B14F-4D97-AF65-F5344CB8AC3E}">
        <p14:creationId xmlns:p14="http://schemas.microsoft.com/office/powerpoint/2010/main" val="3926544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1260944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ECCF89A-BA51-46C9-9473-3A25B36C99C9}" type="slidenum">
              <a:rPr lang="es-MX" smtClean="0"/>
              <a:pPr/>
              <a:t>99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17" name="Footer Placeholder 16"/>
          <p:cNvSpPr>
            <a:spLocks noGrp="1"/>
          </p:cNvSpPr>
          <p:nvPr>
            <p:ph type="ftr" sz="quarter" idx="11"/>
          </p:nvPr>
        </p:nvSpPr>
        <p:spPr/>
        <p:txBody>
          <a:bodyPr/>
          <a:lstStyle>
            <a:extLst/>
          </a:lstStyle>
          <a:p>
            <a:endParaRPr lang="es-MX"/>
          </a:p>
        </p:txBody>
      </p:sp>
      <p:sp>
        <p:nvSpPr>
          <p:cNvPr id="29" name="Slide Number Placeholder 28"/>
          <p:cNvSpPr>
            <a:spLocks noGrp="1"/>
          </p:cNvSpPr>
          <p:nvPr>
            <p:ph type="sldNum" sz="quarter" idx="12"/>
          </p:nvPr>
        </p:nvSpPr>
        <p:spPr/>
        <p:txBody>
          <a:bodyPr/>
          <a:lstStyle>
            <a:extLst/>
          </a:lstStyle>
          <a:p>
            <a:fld id="{11221B57-7E60-478B-B974-D15BFDC44B36}" type="slidenum">
              <a:rPr lang="es-MX" smtClean="0"/>
              <a:pPr/>
              <a:t>‹Nº›</a:t>
            </a:fld>
            <a:endParaRPr lang="es-MX"/>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5" name="Footer Placeholder 4"/>
          <p:cNvSpPr>
            <a:spLocks noGrp="1"/>
          </p:cNvSpPr>
          <p:nvPr>
            <p:ph type="ftr" sz="quarter" idx="11"/>
          </p:nvPr>
        </p:nvSpPr>
        <p:spPr/>
        <p:txBody>
          <a:bodyPr/>
          <a:lstStyle>
            <a:extLst/>
          </a:lstStyle>
          <a:p>
            <a:endParaRPr lang="es-MX"/>
          </a:p>
        </p:txBody>
      </p:sp>
      <p:sp>
        <p:nvSpPr>
          <p:cNvPr id="6" name="Slide Number Placeholder 5"/>
          <p:cNvSpPr>
            <a:spLocks noGrp="1"/>
          </p:cNvSpPr>
          <p:nvPr>
            <p:ph type="sldNum" sz="quarter" idx="12"/>
          </p:nvPr>
        </p:nvSpPr>
        <p:spPr/>
        <p:txBody>
          <a:bodyPr/>
          <a:lstStyle>
            <a:extLst/>
          </a:lstStyle>
          <a:p>
            <a:fld id="{11221B57-7E60-478B-B974-D15BFDC44B36}" type="slidenum">
              <a:rPr lang="es-MX" smtClean="0"/>
              <a:pPr/>
              <a:t>‹Nº›</a:t>
            </a:fld>
            <a:endParaRPr lang="es-MX"/>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6" name="Footer Placeholder 5"/>
          <p:cNvSpPr>
            <a:spLocks noGrp="1"/>
          </p:cNvSpPr>
          <p:nvPr>
            <p:ph type="ftr" sz="quarter" idx="11"/>
          </p:nvPr>
        </p:nvSpPr>
        <p:spPr/>
        <p:txBody>
          <a:bodyPr/>
          <a:lstStyle>
            <a:extLst/>
          </a:lstStyle>
          <a:p>
            <a:endParaRPr lang="es-MX"/>
          </a:p>
        </p:txBody>
      </p:sp>
      <p:sp>
        <p:nvSpPr>
          <p:cNvPr id="7" name="Slide Number Placeholder 6"/>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8" name="Footer Placeholder 7"/>
          <p:cNvSpPr>
            <a:spLocks noGrp="1"/>
          </p:cNvSpPr>
          <p:nvPr>
            <p:ph type="ftr" sz="quarter" idx="11"/>
          </p:nvPr>
        </p:nvSpPr>
        <p:spPr/>
        <p:txBody>
          <a:bodyPr/>
          <a:lstStyle>
            <a:extLst/>
          </a:lstStyle>
          <a:p>
            <a:endParaRPr lang="es-MX"/>
          </a:p>
        </p:txBody>
      </p:sp>
      <p:sp>
        <p:nvSpPr>
          <p:cNvPr id="9" name="Slide Number Placeholder 8"/>
          <p:cNvSpPr>
            <a:spLocks noGrp="1"/>
          </p:cNvSpPr>
          <p:nvPr>
            <p:ph type="sldNum" sz="quarter" idx="12"/>
          </p:nvPr>
        </p:nvSpPr>
        <p:spPr/>
        <p:txBody>
          <a:bodyPr/>
          <a:lstStyle>
            <a:extLst/>
          </a:lstStyle>
          <a:p>
            <a:fld id="{11221B57-7E60-478B-B974-D15BFDC44B36}" type="slidenum">
              <a:rPr lang="es-MX" smtClean="0"/>
              <a:pPr/>
              <a:t>‹Nº›</a:t>
            </a:fld>
            <a:endParaRPr lang="es-MX"/>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4" name="Footer Placeholder 3"/>
          <p:cNvSpPr>
            <a:spLocks noGrp="1"/>
          </p:cNvSpPr>
          <p:nvPr>
            <p:ph type="ftr" sz="quarter" idx="11"/>
          </p:nvPr>
        </p:nvSpPr>
        <p:spPr/>
        <p:txBody>
          <a:bodyPr/>
          <a:lstStyle>
            <a:extLst/>
          </a:lstStyle>
          <a:p>
            <a:endParaRPr lang="es-MX"/>
          </a:p>
        </p:txBody>
      </p:sp>
      <p:sp>
        <p:nvSpPr>
          <p:cNvPr id="5" name="Slide Number Placeholder 4"/>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3" name="Footer Placeholder 2"/>
          <p:cNvSpPr>
            <a:spLocks noGrp="1"/>
          </p:cNvSpPr>
          <p:nvPr>
            <p:ph type="ftr" sz="quarter" idx="11"/>
          </p:nvPr>
        </p:nvSpPr>
        <p:spPr/>
        <p:txBody>
          <a:bodyPr/>
          <a:lstStyle>
            <a:extLst/>
          </a:lstStyle>
          <a:p>
            <a:endParaRPr lang="es-MX"/>
          </a:p>
        </p:txBody>
      </p:sp>
      <p:sp>
        <p:nvSpPr>
          <p:cNvPr id="4" name="Slide Number Placeholder 3"/>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604B31-D428-4FB2-9C8B-4788D041ED88}" type="datetimeFigureOut">
              <a:rPr lang="es-MX" smtClean="0"/>
              <a:pPr/>
              <a:t>01/10/2015</a:t>
            </a:fld>
            <a:endParaRPr lang="es-MX"/>
          </a:p>
        </p:txBody>
      </p:sp>
      <p:sp>
        <p:nvSpPr>
          <p:cNvPr id="6" name="Footer Placeholder 5"/>
          <p:cNvSpPr>
            <a:spLocks noGrp="1"/>
          </p:cNvSpPr>
          <p:nvPr>
            <p:ph type="ftr" sz="quarter" idx="11"/>
          </p:nvPr>
        </p:nvSpPr>
        <p:spPr/>
        <p:txBody>
          <a:bodyPr/>
          <a:lstStyle>
            <a:extLst/>
          </a:lstStyle>
          <a:p>
            <a:endParaRPr lang="es-MX"/>
          </a:p>
        </p:txBody>
      </p:sp>
      <p:sp>
        <p:nvSpPr>
          <p:cNvPr id="7" name="Slide Number Placeholder 6"/>
          <p:cNvSpPr>
            <a:spLocks noGrp="1"/>
          </p:cNvSpPr>
          <p:nvPr>
            <p:ph type="sldNum" sz="quarter" idx="12"/>
          </p:nvPr>
        </p:nvSpPr>
        <p:spPr/>
        <p:txBody>
          <a:bodyPr/>
          <a:lstStyle>
            <a:extLst/>
          </a:lstStyle>
          <a:p>
            <a:fld id="{11221B57-7E60-478B-B974-D15BFDC44B3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1604B31-D428-4FB2-9C8B-4788D041ED88}" type="datetimeFigureOut">
              <a:rPr lang="es-MX" smtClean="0"/>
              <a:pPr/>
              <a:t>01/10/2015</a:t>
            </a:fld>
            <a:endParaRPr lang="es-MX"/>
          </a:p>
        </p:txBody>
      </p:sp>
      <p:sp>
        <p:nvSpPr>
          <p:cNvPr id="6" name="Footer Placeholder 5"/>
          <p:cNvSpPr>
            <a:spLocks noGrp="1"/>
          </p:cNvSpPr>
          <p:nvPr>
            <p:ph type="ftr" sz="quarter" idx="11"/>
          </p:nvPr>
        </p:nvSpPr>
        <p:spPr>
          <a:xfrm>
            <a:off x="914400" y="55499"/>
            <a:ext cx="5562600" cy="365125"/>
          </a:xfrm>
        </p:spPr>
        <p:txBody>
          <a:bodyPr/>
          <a:lstStyle>
            <a:extLst/>
          </a:lstStyle>
          <a:p>
            <a:endParaRPr lang="es-MX"/>
          </a:p>
        </p:txBody>
      </p:sp>
      <p:sp>
        <p:nvSpPr>
          <p:cNvPr id="7" name="Slide Number Placeholder 6"/>
          <p:cNvSpPr>
            <a:spLocks noGrp="1"/>
          </p:cNvSpPr>
          <p:nvPr>
            <p:ph type="sldNum" sz="quarter" idx="12"/>
          </p:nvPr>
        </p:nvSpPr>
        <p:spPr>
          <a:xfrm>
            <a:off x="8610600" y="55499"/>
            <a:ext cx="457200" cy="365125"/>
          </a:xfrm>
        </p:spPr>
        <p:txBody>
          <a:bodyPr/>
          <a:lstStyle>
            <a:extLst/>
          </a:lstStyle>
          <a:p>
            <a:fld id="{11221B57-7E60-478B-B974-D15BFDC44B3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1604B31-D428-4FB2-9C8B-4788D041ED88}" type="datetimeFigureOut">
              <a:rPr lang="es-MX" smtClean="0"/>
              <a:pPr/>
              <a:t>01/10/2015</a:t>
            </a:fld>
            <a:endParaRPr lang="es-MX"/>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MX"/>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1221B57-7E60-478B-B974-D15BFDC44B36}"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3.xml.rels><?xml version="1.0" encoding="UTF-8" standalone="yes"?>
<Relationships xmlns="http://schemas.openxmlformats.org/package/2006/relationships"><Relationship Id="rId2" Type="http://schemas.openxmlformats.org/officeDocument/2006/relationships/image" Target="../media/image73.gif"/><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www.gestionhumana.com/gh4/BancoMedios/Imagenes/liderazgo-07-05_r2_c2.jpg"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8" Type="http://schemas.openxmlformats.org/officeDocument/2006/relationships/image" Target="../media/image58.jpeg"/><Relationship Id="rId13" Type="http://schemas.openxmlformats.org/officeDocument/2006/relationships/hyperlink" Target="http://images.google.com.mx/imgres?imgurl=http://www.actosdeamor.com/mteresa.jpg&amp;imgrefurl=http://www.actosdeamor.com/materesacalcuta.htm&amp;h=420&amp;w=340&amp;sz=27&amp;hl=es&amp;start=1&amp;um=1&amp;tbnid=k5FIcQJpom165M:&amp;tbnh=125&amp;tbnw=101&amp;prev=/images?q=madre+teresa+de+calcuta&amp;um=1&amp;hl=es&amp;rlz=1T4GGIC_esMX233MX234" TargetMode="External"/><Relationship Id="rId18" Type="http://schemas.openxmlformats.org/officeDocument/2006/relationships/image" Target="../media/image63.jpeg"/><Relationship Id="rId3" Type="http://schemas.openxmlformats.org/officeDocument/2006/relationships/hyperlink" Target="http://images.google.com.mx/imgres?imgurl=http://www.virgendelahoz.com/index_archivos/papa_2.jpg&amp;imgrefurl=http://www.virgendelahoz.com/tercera%20parte.htm&amp;h=450&amp;w=421&amp;sz=225&amp;hl=es&amp;start=10&amp;um=1&amp;tbnid=VgfuJwqgetTJVM:&amp;tbnh=127&amp;tbnw=119&amp;prev=/images?q=PAPA&amp;um=1&amp;hl=es&amp;rlz=1T4GGIC_esMX233MX234&amp;sa=N" TargetMode="External"/><Relationship Id="rId7" Type="http://schemas.openxmlformats.org/officeDocument/2006/relationships/hyperlink" Target="http://images.google.com.mx/imgres?imgurl=http://www.mundoplus.tv/zonaseries/miniseries/imagenes/hitler.jpg&amp;imgrefurl=http://www.mundoplus.tv/zonaseries/miniseries/hitler.php&amp;h=473&amp;w=400&amp;sz=77&amp;hl=es&amp;start=3&amp;um=1&amp;tbnid=k34P_cf3exMhZM:&amp;tbnh=129&amp;tbnw=109&amp;prev=/images?q=hitler&amp;um=1&amp;hl=es&amp;rlz=1T4GGIC_esMX233MX234" TargetMode="External"/><Relationship Id="rId12" Type="http://schemas.openxmlformats.org/officeDocument/2006/relationships/image" Target="../media/image60.jpeg"/><Relationship Id="rId17" Type="http://schemas.openxmlformats.org/officeDocument/2006/relationships/hyperlink" Target="http://images.google.com.mx/imgres?imgurl=http://joseluisalonso.files.wordpress.com/2007/03/benitojuarez.jpg&amp;imgrefurl=http://joseluisalonso.wordpress.com/2007/03/19/recordando-a-benito-juarez/&amp;h=355&amp;w=250&amp;sz=17&amp;hl=es&amp;start=6&amp;um=1&amp;tbnid=A6cRMNA_L_PsWM:&amp;tbnh=121&amp;tbnw=85&amp;prev=/images?q=benito+juarez&amp;um=1&amp;hl=es&amp;rlz=1T4GGIC_esMX233MX234" TargetMode="External"/><Relationship Id="rId2" Type="http://schemas.openxmlformats.org/officeDocument/2006/relationships/notesSlide" Target="../notesSlides/notesSlide2.xml"/><Relationship Id="rId16" Type="http://schemas.openxmlformats.org/officeDocument/2006/relationships/image" Target="../media/image62.jpeg"/><Relationship Id="rId20"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57.jpeg"/><Relationship Id="rId11" Type="http://schemas.openxmlformats.org/officeDocument/2006/relationships/hyperlink" Target="http://images.google.com.mx/imgres?imgurl=http://www.davidluna.com.ve/images/blogs/1.%20OSAMA%20BIN%20LADEN_11.jpg&amp;imgrefurl=http://www.davidluna.com.ve/index.php?ID=1&amp;IDM=9&amp;IDY=2007&amp;h=2101&amp;w=1567&amp;sz=192&amp;hl=es&amp;start=2&amp;um=1&amp;tbnid=M9VH36sIimZUZM:&amp;tbnh=150&amp;tbnw=112&amp;prev=/images?q=osama+laden&amp;um=1&amp;hl=es&amp;rlz=1T4GGIC_esMX233MX234" TargetMode="External"/><Relationship Id="rId5" Type="http://schemas.openxmlformats.org/officeDocument/2006/relationships/hyperlink" Target="http://images.google.com.mx/imgres?imgurl=http://mix.fresqui.com/files/images/cristo_0.jpg&amp;imgrefurl=http://mix.fresqui.com/calculo&amp;h=863&amp;w=579&amp;sz=36&amp;hl=es&amp;start=3&amp;um=1&amp;tbnid=jJBr-QhIIF3OfM:&amp;tbnh=145&amp;tbnw=97&amp;prev=/images?q=cristo&amp;um=1&amp;hl=es&amp;rlz=1T4GGIC_esMX233MX234&amp;sa=N" TargetMode="External"/><Relationship Id="rId15" Type="http://schemas.openxmlformats.org/officeDocument/2006/relationships/hyperlink" Target="http://images.google.com.mx/imgres?imgurl=http://www.iloveindia.com/indian-heroes/gifs/mahatma-gandhi-indian-hero.jpg&amp;imgrefurl=http://www.iloveindia.com/indian-heroes/mahatma-gandhi/pictures.html&amp;h=342&amp;w=290&amp;sz=22&amp;hl=es&amp;start=5&amp;um=1&amp;tbnid=DYVxyv17OVK5ZM:&amp;tbnh=120&amp;tbnw=102&amp;prev=/images?q=gandhi&amp;um=1&amp;hl=es&amp;rlz=1T4GGIC_esMX233MX234" TargetMode="External"/><Relationship Id="rId10" Type="http://schemas.openxmlformats.org/officeDocument/2006/relationships/image" Target="../media/image59.jpeg"/><Relationship Id="rId19" Type="http://schemas.openxmlformats.org/officeDocument/2006/relationships/hyperlink" Target="http://images.google.com.mx/imgres?imgurl=http://www.igadi.org/artigos/2005/imaxes/andres_manuel_lopez_obrador.jpg&amp;imgrefurl=http://www.igadi.org/artigos/2005/lp_amlo_desaforado.htm&amp;h=640&amp;w=480&amp;sz=70&amp;hl=es&amp;start=1&amp;um=1&amp;tbnid=ZV4kbvd3c1HEFM:&amp;tbnh=137&amp;tbnw=103&amp;prev=/images?q=lopez+obrador&amp;um=1&amp;hl=es&amp;rlz=1T4GGIC_esMX233MX234" TargetMode="External"/><Relationship Id="rId4" Type="http://schemas.openxmlformats.org/officeDocument/2006/relationships/image" Target="../media/image56.jpeg"/><Relationship Id="rId9" Type="http://schemas.openxmlformats.org/officeDocument/2006/relationships/hyperlink" Target="http://images.google.com.mx/imgres?imgurl=http://www.brown.edu/Administration/Emergency_Medicine/emr/images/fidel.jpg&amp;imgrefurl=http://www.tribuna-popular.org/index.php?option=com_content&amp;task=view&amp;id=862&amp;Itemid=67&amp;h=346&amp;w=288&amp;sz=23&amp;hl=es&amp;start=3&amp;um=1&amp;tbnid=j6iqTzKKnqyIwM:&amp;tbnh=120&amp;tbnw=100&amp;prev=/images?q=fidel+castro&amp;um=1&amp;hl=es&amp;rlz=1T4GGIC_esMX233MX234" TargetMode="External"/><Relationship Id="rId14" Type="http://schemas.openxmlformats.org/officeDocument/2006/relationships/image" Target="../media/image6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7" name="6 Rectángulo"/>
          <p:cNvSpPr/>
          <p:nvPr/>
        </p:nvSpPr>
        <p:spPr>
          <a:xfrm>
            <a:off x="0" y="0"/>
            <a:ext cx="9144000" cy="6858000"/>
          </a:xfrm>
          <a:prstGeom prst="rect">
            <a:avLst/>
          </a:prstGeom>
          <a:solidFill>
            <a:schemeClr val="tx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827088" y="476250"/>
            <a:ext cx="2952750" cy="2670175"/>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5724525" y="3429000"/>
            <a:ext cx="3049588" cy="3214688"/>
          </a:xfrm>
          <a:prstGeom prst="rect">
            <a:avLst/>
          </a:prstGeom>
          <a:noFill/>
          <a:ln w="9525">
            <a:noFill/>
            <a:miter lim="800000"/>
            <a:headEnd/>
            <a:tailEnd/>
          </a:ln>
        </p:spPr>
      </p:pic>
    </p:spTree>
    <p:extLst>
      <p:ext uri="{BB962C8B-B14F-4D97-AF65-F5344CB8AC3E}">
        <p14:creationId xmlns:p14="http://schemas.microsoft.com/office/powerpoint/2010/main" val="2469736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6632"/>
            <a:ext cx="8116416" cy="6741368"/>
          </a:xfrm>
        </p:spPr>
        <p:txBody>
          <a:bodyPr>
            <a:noAutofit/>
          </a:bodyPr>
          <a:lstStyle/>
          <a:p>
            <a:pPr marL="0" indent="0" algn="just">
              <a:spcBef>
                <a:spcPts val="0"/>
              </a:spcBef>
              <a:buNone/>
            </a:pPr>
            <a:endParaRPr lang="es-MX" sz="2800" dirty="0" smtClean="0">
              <a:latin typeface="Calibri" panose="020F0502020204030204" pitchFamily="34" charset="0"/>
            </a:endParaRPr>
          </a:p>
          <a:p>
            <a:pPr marL="0" indent="0" algn="just">
              <a:spcBef>
                <a:spcPts val="0"/>
              </a:spcBef>
              <a:buNone/>
            </a:pPr>
            <a:r>
              <a:rPr lang="es-MX" sz="2800" dirty="0" smtClean="0">
                <a:latin typeface="Calibri" panose="020F0502020204030204" pitchFamily="34" charset="0"/>
              </a:rPr>
              <a:t>En el presente trabajo se permite la posibilidad de exponer un marco referencial sobre la Dirección (como parte del proceso administrativo), sus elementos o herramienta las cuales se requieren conocer para efecto de su aplicación en las empresas. Resulta importante que los estudiantes de la licenciatura en relaciones económicas internacionales conozcan los medios por los cuales se tiene la posibilidad de dirigir a los recursos humanos.</a:t>
            </a:r>
            <a:endParaRPr lang="es-MX" sz="2000" dirty="0" smtClean="0">
              <a:latin typeface="Calibri" panose="020F0502020204030204" pitchFamily="34" charset="0"/>
            </a:endParaRPr>
          </a:p>
          <a:p>
            <a:pPr marL="0" indent="0" algn="just">
              <a:spcBef>
                <a:spcPts val="0"/>
              </a:spcBef>
              <a:buNone/>
            </a:pPr>
            <a:endParaRPr lang="es-MX" sz="2000" dirty="0" smtClean="0">
              <a:latin typeface="Calibri" panose="020F0502020204030204" pitchFamily="34" charset="0"/>
            </a:endParaRPr>
          </a:p>
        </p:txBody>
      </p:sp>
    </p:spTree>
    <p:extLst>
      <p:ext uri="{BB962C8B-B14F-4D97-AF65-F5344CB8AC3E}">
        <p14:creationId xmlns:p14="http://schemas.microsoft.com/office/powerpoint/2010/main" val="138682442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Rot="1" noChangeArrowheads="1"/>
          </p:cNvSpPr>
          <p:nvPr>
            <p:ph type="title"/>
          </p:nvPr>
        </p:nvSpPr>
        <p:spPr>
          <a:xfrm>
            <a:off x="611560" y="332656"/>
            <a:ext cx="8748712" cy="719138"/>
          </a:xfrm>
        </p:spPr>
        <p:txBody>
          <a:bodyPr/>
          <a:lstStyle/>
          <a:p>
            <a:pPr algn="ctr"/>
            <a:r>
              <a:rPr lang="es-MX" sz="3700" b="1" dirty="0" smtClean="0">
                <a:solidFill>
                  <a:srgbClr val="FFFF00"/>
                </a:solidFill>
                <a:latin typeface="Calibri" pitchFamily="34" charset="0"/>
              </a:rPr>
              <a:t>“Diferencias entre un Jefe y un Líder”</a:t>
            </a:r>
            <a:endParaRPr lang="es-ES" sz="3700" b="1" dirty="0">
              <a:solidFill>
                <a:srgbClr val="FFFF00"/>
              </a:solidFill>
              <a:latin typeface="Calibri" pitchFamily="34" charset="0"/>
            </a:endParaRPr>
          </a:p>
        </p:txBody>
      </p:sp>
      <p:graphicFrame>
        <p:nvGraphicFramePr>
          <p:cNvPr id="5" name="Group 30"/>
          <p:cNvGraphicFramePr>
            <a:graphicFrameLocks noGrp="1"/>
          </p:cNvGraphicFramePr>
          <p:nvPr>
            <p:ph sz="half" idx="1"/>
            <p:extLst>
              <p:ext uri="{D42A27DB-BD31-4B8C-83A1-F6EECF244321}">
                <p14:modId xmlns:p14="http://schemas.microsoft.com/office/powerpoint/2010/main" val="3874368664"/>
              </p:ext>
            </p:extLst>
          </p:nvPr>
        </p:nvGraphicFramePr>
        <p:xfrm>
          <a:off x="539552" y="1196752"/>
          <a:ext cx="8540750" cy="5303520"/>
        </p:xfrm>
        <a:graphic>
          <a:graphicData uri="http://schemas.openxmlformats.org/drawingml/2006/table">
            <a:tbl>
              <a:tblPr/>
              <a:tblGrid>
                <a:gridCol w="4270375"/>
                <a:gridCol w="4270375"/>
              </a:tblGrid>
              <a:tr h="3333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Arial" charset="0"/>
                        <a:buNone/>
                        <a:tabLst/>
                      </a:pPr>
                      <a:r>
                        <a:rPr kumimoji="0" lang="es-MX" sz="28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rPr>
                        <a:t>JEFE</a:t>
                      </a:r>
                      <a:endParaRPr kumimoji="0" lang="es-ES" sz="28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Arial" charset="0"/>
                        <a:buNone/>
                        <a:tabLst/>
                      </a:pPr>
                      <a:r>
                        <a:rPr kumimoji="0" lang="es-MX" sz="28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rPr>
                        <a:t>LÍDER</a:t>
                      </a:r>
                      <a:endParaRPr kumimoji="0" lang="es-ES" sz="28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39913">
                <a:tc>
                  <a:txBody>
                    <a:bodyPr/>
                    <a:lstStyle/>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Existe por la autoridad y la considera un privilegio de mando</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Inspira miedo</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Llega a tiempo</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Sólo se limita a dar órdenes</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Le dice a uno: “¡Ve!”</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Es intransigente</a:t>
                      </a:r>
                      <a:endParaRPr kumimoji="0" lang="es-ES"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Existe por la buena voluntad</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Inspira confianza</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Enseña como hacer las cosas </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Da el ejemplo</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Le dice a uno: ¡”Vamos!”</a:t>
                      </a:r>
                    </a:p>
                    <a:p>
                      <a:pPr marL="914400" marR="0" lvl="1" indent="-457200" algn="l" defTabSz="914400" rtl="0" eaLnBrk="1" fontAlgn="base" latinLnBrk="0" hangingPunct="1">
                        <a:lnSpc>
                          <a:spcPct val="100000"/>
                        </a:lnSpc>
                        <a:spcBef>
                          <a:spcPct val="20000"/>
                        </a:spcBef>
                        <a:spcAft>
                          <a:spcPct val="0"/>
                        </a:spcAft>
                        <a:buClr>
                          <a:srgbClr val="FFFF00"/>
                        </a:buClr>
                        <a:buSzTx/>
                        <a:buFont typeface="Wingdings" pitchFamily="2" charset="2"/>
                        <a:buChar char="Ø"/>
                        <a:tabLst/>
                      </a:pPr>
                      <a:r>
                        <a:rPr kumimoji="0" lang="es-MX"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Supervisa y coopera</a:t>
                      </a:r>
                      <a:endParaRPr kumimoji="0" lang="es-ES" sz="28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2627954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duotone>
              <a:prstClr val="black"/>
              <a:srgbClr val="FFFF00">
                <a:tint val="45000"/>
                <a:satMod val="400000"/>
              </a:srgbClr>
            </a:duotone>
          </a:blip>
          <a:srcRect/>
          <a:stretch>
            <a:fillRect/>
          </a:stretch>
        </p:blipFill>
        <p:spPr bwMode="auto">
          <a:xfrm>
            <a:off x="1" y="-16148"/>
            <a:ext cx="9143999" cy="6858000"/>
          </a:xfrm>
          <a:prstGeom prst="rect">
            <a:avLst/>
          </a:prstGeom>
          <a:noFill/>
          <a:ln w="9525">
            <a:noFill/>
            <a:miter lim="800000"/>
            <a:headEnd/>
            <a:tailEnd/>
          </a:ln>
        </p:spPr>
      </p:pic>
      <p:sp>
        <p:nvSpPr>
          <p:cNvPr id="3" name="2 Rectángulo"/>
          <p:cNvSpPr/>
          <p:nvPr/>
        </p:nvSpPr>
        <p:spPr>
          <a:xfrm>
            <a:off x="3563888"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78067264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smtClean="0">
                <a:solidFill>
                  <a:srgbClr val="FFFF00"/>
                </a:solidFill>
                <a:latin typeface="Calibri" pitchFamily="34" charset="0"/>
              </a:rPr>
              <a:t>Estilos de Liderazgo</a:t>
            </a:r>
            <a:endParaRPr lang="es-MX" dirty="0">
              <a:solidFill>
                <a:srgbClr val="FFFF00"/>
              </a:solidFill>
              <a:latin typeface="Calibri" pitchFamily="34" charset="0"/>
            </a:endParaRPr>
          </a:p>
        </p:txBody>
      </p:sp>
      <p:sp>
        <p:nvSpPr>
          <p:cNvPr id="4" name="Content Placeholder 3"/>
          <p:cNvSpPr>
            <a:spLocks noGrp="1"/>
          </p:cNvSpPr>
          <p:nvPr>
            <p:ph idx="1"/>
          </p:nvPr>
        </p:nvSpPr>
        <p:spPr>
          <a:xfrm>
            <a:off x="395288" y="2198693"/>
            <a:ext cx="8353425" cy="2087563"/>
          </a:xfrm>
        </p:spPr>
        <p:txBody>
          <a:bodyPr/>
          <a:lstStyle/>
          <a:p>
            <a:pPr>
              <a:buClr>
                <a:srgbClr val="FFFF00"/>
              </a:buClr>
              <a:buFont typeface="Wingdings" panose="05000000000000000000" pitchFamily="2" charset="2"/>
              <a:buChar char="Ø"/>
            </a:pPr>
            <a:r>
              <a:rPr lang="es-MX" sz="3500" dirty="0" smtClean="0">
                <a:latin typeface="Calibri" pitchFamily="34" charset="0"/>
              </a:rPr>
              <a:t>Líder Autócrata</a:t>
            </a:r>
          </a:p>
          <a:p>
            <a:pPr>
              <a:buClr>
                <a:srgbClr val="FFFF00"/>
              </a:buClr>
              <a:buFont typeface="Wingdings" panose="05000000000000000000" pitchFamily="2" charset="2"/>
              <a:buChar char="Ø"/>
            </a:pPr>
            <a:r>
              <a:rPr lang="es-MX" sz="3500" dirty="0" smtClean="0">
                <a:latin typeface="Calibri" pitchFamily="34" charset="0"/>
              </a:rPr>
              <a:t>Líder Participativo</a:t>
            </a:r>
          </a:p>
          <a:p>
            <a:pPr>
              <a:buClr>
                <a:srgbClr val="FFFF00"/>
              </a:buClr>
              <a:buFont typeface="Wingdings" panose="05000000000000000000" pitchFamily="2" charset="2"/>
              <a:buChar char="Ø"/>
            </a:pPr>
            <a:r>
              <a:rPr lang="es-MX" sz="3500" dirty="0" smtClean="0">
                <a:latin typeface="Calibri" pitchFamily="34" charset="0"/>
              </a:rPr>
              <a:t>Líder Liberal</a:t>
            </a:r>
            <a:endParaRPr lang="es-MX" sz="3500" dirty="0">
              <a:latin typeface="Calibri" pitchFamily="34" charset="0"/>
            </a:endParaRPr>
          </a:p>
        </p:txBody>
      </p:sp>
      <p:pic>
        <p:nvPicPr>
          <p:cNvPr id="25603" name="Picture 3"/>
          <p:cNvPicPr>
            <a:picLocks noChangeAspect="1" noChangeArrowheads="1"/>
          </p:cNvPicPr>
          <p:nvPr/>
        </p:nvPicPr>
        <p:blipFill>
          <a:blip r:embed="rId2" cstate="print"/>
          <a:srcRect/>
          <a:stretch>
            <a:fillRect/>
          </a:stretch>
        </p:blipFill>
        <p:spPr bwMode="auto">
          <a:xfrm rot="20804981">
            <a:off x="4239940" y="1817071"/>
            <a:ext cx="4491046" cy="4125496"/>
          </a:xfrm>
          <a:prstGeom prst="ellipse">
            <a:avLst/>
          </a:prstGeom>
          <a:ln>
            <a:noFill/>
          </a:ln>
          <a:effectLst>
            <a:softEdge rad="112500"/>
          </a:effectLst>
        </p:spPr>
      </p:pic>
      <p:sp>
        <p:nvSpPr>
          <p:cNvPr id="5" name="4 Rectángulo"/>
          <p:cNvSpPr/>
          <p:nvPr/>
        </p:nvSpPr>
        <p:spPr>
          <a:xfrm>
            <a:off x="5682999" y="6021288"/>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86039153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61979" y="1149254"/>
            <a:ext cx="8353425" cy="5592114"/>
          </a:xfrm>
        </p:spPr>
        <p:txBody>
          <a:bodyPr/>
          <a:lstStyle/>
          <a:p>
            <a:pPr algn="just">
              <a:buClr>
                <a:srgbClr val="FFFF00"/>
              </a:buClr>
            </a:pPr>
            <a:r>
              <a:rPr lang="es-MX" sz="3000" b="1" dirty="0" smtClean="0">
                <a:solidFill>
                  <a:srgbClr val="FFFF00"/>
                </a:solidFill>
                <a:latin typeface="Calibri" pitchFamily="34" charset="0"/>
              </a:rPr>
              <a:t>EL LÍDER AUTÓCRATA: </a:t>
            </a:r>
            <a:r>
              <a:rPr lang="es-MX" sz="3000" dirty="0" smtClean="0">
                <a:latin typeface="Calibri" pitchFamily="34" charset="0"/>
              </a:rPr>
              <a:t>Asume toda la responsabilidad de la toma de decisiones, inicia las acciones, dirige, motiva y controla al subalterno. La decisión se centralizan en el líder. Puede considerar que solamente él es competente y capaz de tomar decisiones importantes, puede sentir que sus subalternos son incapaces de guiarse a sí mismos o puede tener otras razones para asumir una sólida posición de fuerza y control. </a:t>
            </a:r>
            <a:endParaRPr lang="es-MX" sz="3000" dirty="0">
              <a:latin typeface="Calibri" pitchFamily="34" charset="0"/>
            </a:endParaRPr>
          </a:p>
        </p:txBody>
      </p:sp>
    </p:spTree>
    <p:extLst>
      <p:ext uri="{BB962C8B-B14F-4D97-AF65-F5344CB8AC3E}">
        <p14:creationId xmlns:p14="http://schemas.microsoft.com/office/powerpoint/2010/main" val="30867484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040" y="1484784"/>
            <a:ext cx="7772400" cy="4572000"/>
          </a:xfrm>
        </p:spPr>
        <p:txBody>
          <a:bodyPr>
            <a:normAutofit lnSpcReduction="10000"/>
          </a:bodyPr>
          <a:lstStyle/>
          <a:p>
            <a:pPr algn="just">
              <a:buClr>
                <a:srgbClr val="FFFF00"/>
              </a:buClr>
            </a:pPr>
            <a:r>
              <a:rPr lang="es-MX" b="1" dirty="0" smtClean="0">
                <a:solidFill>
                  <a:srgbClr val="FFFF00"/>
                </a:solidFill>
                <a:latin typeface="Calibri" pitchFamily="34" charset="0"/>
              </a:rPr>
              <a:t>EL LÍDER PARTICIPATIVO:</a:t>
            </a:r>
            <a:r>
              <a:rPr lang="es-MX" dirty="0" smtClean="0">
                <a:solidFill>
                  <a:srgbClr val="FFC000"/>
                </a:solidFill>
                <a:latin typeface="Calibri" pitchFamily="34" charset="0"/>
              </a:rPr>
              <a:t> </a:t>
            </a:r>
            <a:r>
              <a:rPr lang="es-MX" dirty="0" smtClean="0">
                <a:latin typeface="Calibri" pitchFamily="34" charset="0"/>
              </a:rPr>
              <a:t>Cuando un líder adopta el estilo participativo, utiliza la consulta, para practicar el liderazgo. No delega su derecho a tomar decisiones finales y señala directrices específicas a sus subalternos pero consulta sus ideas y opiniones sobre muchas decisiones que les incumben. El líder participativo cultiva la toma de decisiones de sus subalternos para que sus ideas sean cada vez más útiles y maduras.</a:t>
            </a:r>
            <a:endParaRPr lang="es-MX" dirty="0">
              <a:latin typeface="Calibri" pitchFamily="34" charset="0"/>
            </a:endParaRPr>
          </a:p>
        </p:txBody>
      </p:sp>
    </p:spTree>
    <p:extLst>
      <p:ext uri="{BB962C8B-B14F-4D97-AF65-F5344CB8AC3E}">
        <p14:creationId xmlns:p14="http://schemas.microsoft.com/office/powerpoint/2010/main" val="6927093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357298"/>
            <a:ext cx="8353425" cy="4968875"/>
          </a:xfrm>
        </p:spPr>
        <p:txBody>
          <a:bodyPr>
            <a:normAutofit lnSpcReduction="10000"/>
          </a:bodyPr>
          <a:lstStyle/>
          <a:p>
            <a:pPr algn="just">
              <a:buClr>
                <a:srgbClr val="FFFF00"/>
              </a:buClr>
            </a:pPr>
            <a:r>
              <a:rPr lang="es-MX" b="1" dirty="0" smtClean="0">
                <a:solidFill>
                  <a:srgbClr val="FFFF00"/>
                </a:solidFill>
                <a:latin typeface="Calibri" pitchFamily="34" charset="0"/>
              </a:rPr>
              <a:t>EL LÍDER DE RIENDA SUELTA O LÍDER LIBERAL</a:t>
            </a:r>
            <a:r>
              <a:rPr lang="es-MX" dirty="0" smtClean="0">
                <a:solidFill>
                  <a:srgbClr val="FFFF00"/>
                </a:solidFill>
                <a:latin typeface="Calibri" pitchFamily="34" charset="0"/>
              </a:rPr>
              <a:t>: </a:t>
            </a:r>
            <a:r>
              <a:rPr lang="es-MX" dirty="0" smtClean="0">
                <a:latin typeface="Calibri" pitchFamily="34" charset="0"/>
              </a:rPr>
              <a:t>Delega en sus subalternos la autoridad para tomar decisiones. Puede decir a sus seguidores "aquí hay un trabajo que hacer. No me importa cómo lo hagan con tal de que se haga bien". Este líder espera que los subalternos asuman la responsabilidad por su propia motivación, guía y control. Excepto por la estipulación de un número mínimo de reglas, este estilo de liderazgo, proporciona muy poco contacto y apoyo para los seguidores. </a:t>
            </a:r>
            <a:endParaRPr lang="es-MX" dirty="0">
              <a:latin typeface="Calibri" pitchFamily="34" charset="0"/>
            </a:endParaRPr>
          </a:p>
        </p:txBody>
      </p:sp>
    </p:spTree>
    <p:extLst>
      <p:ext uri="{BB962C8B-B14F-4D97-AF65-F5344CB8AC3E}">
        <p14:creationId xmlns:p14="http://schemas.microsoft.com/office/powerpoint/2010/main" val="343265300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09664"/>
            <a:ext cx="8353425" cy="719138"/>
          </a:xfrm>
        </p:spPr>
        <p:txBody>
          <a:bodyPr/>
          <a:lstStyle/>
          <a:p>
            <a:pPr algn="ctr"/>
            <a:r>
              <a:rPr lang="es-MX" b="1" dirty="0" smtClean="0">
                <a:solidFill>
                  <a:srgbClr val="FFC000"/>
                </a:solidFill>
                <a:latin typeface="Calibri" pitchFamily="34" charset="0"/>
              </a:rPr>
              <a:t>RESUMEN DE PRINCIPIOS DE LIDERAZGO</a:t>
            </a:r>
            <a:br>
              <a:rPr lang="es-MX" b="1" dirty="0" smtClean="0">
                <a:solidFill>
                  <a:srgbClr val="FFC000"/>
                </a:solidFill>
                <a:latin typeface="Calibri" pitchFamily="34" charset="0"/>
              </a:rPr>
            </a:br>
            <a:endParaRPr lang="es-MX" b="1" dirty="0">
              <a:solidFill>
                <a:srgbClr val="FFC000"/>
              </a:solidFill>
              <a:latin typeface="Calibri" pitchFamily="34" charset="0"/>
            </a:endParaRPr>
          </a:p>
        </p:txBody>
      </p:sp>
      <p:pic>
        <p:nvPicPr>
          <p:cNvPr id="32770" name="Picture 2"/>
          <p:cNvPicPr>
            <a:picLocks noChangeAspect="1" noChangeArrowheads="1"/>
          </p:cNvPicPr>
          <p:nvPr/>
        </p:nvPicPr>
        <p:blipFill>
          <a:blip r:embed="rId2" cstate="print">
            <a:duotone>
              <a:prstClr val="black"/>
              <a:srgbClr val="FFFF00">
                <a:tint val="45000"/>
                <a:satMod val="400000"/>
              </a:srgbClr>
            </a:duotone>
          </a:blip>
          <a:srcRect/>
          <a:stretch>
            <a:fillRect/>
          </a:stretch>
        </p:blipFill>
        <p:spPr bwMode="auto">
          <a:xfrm>
            <a:off x="0" y="0"/>
            <a:ext cx="9144000" cy="6858000"/>
          </a:xfrm>
          <a:prstGeom prst="rect">
            <a:avLst/>
          </a:prstGeom>
          <a:noFill/>
          <a:ln w="9525">
            <a:noFill/>
            <a:miter lim="800000"/>
            <a:headEnd/>
            <a:tailEnd/>
          </a:ln>
        </p:spPr>
      </p:pic>
      <p:sp>
        <p:nvSpPr>
          <p:cNvPr id="4" name="3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84964144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duotone>
              <a:prstClr val="black"/>
              <a:srgbClr val="FFFF00">
                <a:tint val="45000"/>
                <a:satMod val="400000"/>
              </a:srgbClr>
            </a:duotone>
          </a:blip>
          <a:srcRect/>
          <a:stretch>
            <a:fillRect/>
          </a:stretch>
        </p:blipFill>
        <p:spPr bwMode="auto">
          <a:xfrm>
            <a:off x="35361" y="2428868"/>
            <a:ext cx="9144000" cy="2571768"/>
          </a:xfrm>
          <a:prstGeom prst="rect">
            <a:avLst/>
          </a:prstGeom>
          <a:noFill/>
          <a:ln w="9525">
            <a:noFill/>
            <a:miter lim="800000"/>
            <a:headEnd/>
            <a:tailEnd/>
          </a:ln>
        </p:spPr>
      </p:pic>
      <p:sp>
        <p:nvSpPr>
          <p:cNvPr id="3" name="2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22939074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8130" name="Picture 2" descr="http://static.iurd.com.ve.s3.amazonaws.com/wp-content/uploads/2013/10/dud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54"/>
            <a:ext cx="9144000" cy="686255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p:nvPr/>
        </p:nvSpPr>
        <p:spPr>
          <a:xfrm rot="944840">
            <a:off x="4716016" y="620688"/>
            <a:ext cx="3783364"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b="1" dirty="0" smtClean="0">
                <a:solidFill>
                  <a:srgbClr val="FFFF00"/>
                </a:solidFill>
                <a:latin typeface="Calibri" pitchFamily="34" charset="0"/>
              </a:rPr>
              <a:t>Dudas?</a:t>
            </a:r>
            <a:endParaRPr lang="es-MX" sz="8000" b="1" dirty="0">
              <a:solidFill>
                <a:srgbClr val="FFFF00"/>
              </a:solidFill>
              <a:latin typeface="Calibri" pitchFamily="34" charset="0"/>
            </a:endParaRPr>
          </a:p>
        </p:txBody>
      </p:sp>
      <p:sp>
        <p:nvSpPr>
          <p:cNvPr id="6" name="5 Rectángulo"/>
          <p:cNvSpPr/>
          <p:nvPr/>
        </p:nvSpPr>
        <p:spPr>
          <a:xfrm>
            <a:off x="3769536" y="645333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99810416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60040" y="606356"/>
            <a:ext cx="8060432"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solidFill>
                  <a:schemeClr val="accent1"/>
                </a:solidFill>
                <a:effectLst>
                  <a:outerShdw blurRad="50800" dist="39000" dir="5460000" algn="tl">
                    <a:srgbClr val="000000">
                      <a:alpha val="38000"/>
                    </a:srgbClr>
                  </a:outerShdw>
                </a:effectLst>
                <a:uLnTx/>
                <a:uFillTx/>
                <a:latin typeface="Calibri" pitchFamily="34" charset="0"/>
                <a:ea typeface="+mn-ea"/>
                <a:cs typeface="+mn-cs"/>
              </a:rPr>
              <a:t>TRABAJO </a:t>
            </a:r>
          </a:p>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solidFill>
                  <a:schemeClr val="accent1"/>
                </a:solidFill>
                <a:effectLst>
                  <a:outerShdw blurRad="50800" dist="39000" dir="5460000" algn="tl">
                    <a:srgbClr val="000000">
                      <a:alpha val="38000"/>
                    </a:srgbClr>
                  </a:outerShdw>
                </a:effectLst>
                <a:uLnTx/>
                <a:uFillTx/>
                <a:latin typeface="Calibri" pitchFamily="34" charset="0"/>
                <a:ea typeface="+mn-ea"/>
                <a:cs typeface="+mn-cs"/>
              </a:rPr>
              <a:t>EN </a:t>
            </a:r>
          </a:p>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solidFill>
                  <a:schemeClr val="accent1"/>
                </a:solidFill>
                <a:effectLst>
                  <a:outerShdw blurRad="50800" dist="39000" dir="5460000" algn="tl">
                    <a:srgbClr val="000000">
                      <a:alpha val="38000"/>
                    </a:srgbClr>
                  </a:outerShdw>
                </a:effectLst>
                <a:uLnTx/>
                <a:uFillTx/>
                <a:latin typeface="Calibri" pitchFamily="34" charset="0"/>
                <a:ea typeface="+mn-ea"/>
                <a:cs typeface="+mn-cs"/>
              </a:rPr>
              <a:t>EQUIPO</a:t>
            </a:r>
            <a:endParaRPr kumimoji="0" lang="es-MX" sz="11500" b="1" i="0" u="none" strike="noStrike" kern="1200" normalizeH="0" baseline="0" noProof="0" dirty="0">
              <a:ln w="11430"/>
              <a:solidFill>
                <a:schemeClr val="accent1"/>
              </a:solidFill>
              <a:effectLst>
                <a:outerShdw blurRad="50800" dist="39000" dir="5460000" algn="tl">
                  <a:srgbClr val="000000">
                    <a:alpha val="38000"/>
                  </a:srgbClr>
                </a:outerShdw>
              </a:effectLst>
              <a:uLnTx/>
              <a:uFillTx/>
              <a:latin typeface="Calibri" pitchFamily="34" charset="0"/>
              <a:ea typeface="+mn-ea"/>
              <a:cs typeface="+mn-cs"/>
            </a:endParaRPr>
          </a:p>
        </p:txBody>
      </p:sp>
    </p:spTree>
    <p:extLst>
      <p:ext uri="{BB962C8B-B14F-4D97-AF65-F5344CB8AC3E}">
        <p14:creationId xmlns:p14="http://schemas.microsoft.com/office/powerpoint/2010/main" val="3421833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520" y="512064"/>
            <a:ext cx="9721080" cy="914400"/>
          </a:xfrm>
        </p:spPr>
        <p:txBody>
          <a:bodyPr/>
          <a:lstStyle/>
          <a:p>
            <a:pPr algn="ctr"/>
            <a:r>
              <a:rPr lang="es-MX" sz="11000" b="1" dirty="0" smtClean="0">
                <a:solidFill>
                  <a:schemeClr val="accent3"/>
                </a:solidFill>
                <a:latin typeface="Calibri" panose="020F0502020204030204" pitchFamily="34" charset="0"/>
              </a:rPr>
              <a:t>D I R E C </a:t>
            </a:r>
            <a:r>
              <a:rPr lang="es-MX" sz="11000" b="1" dirty="0" err="1" smtClean="0">
                <a:solidFill>
                  <a:schemeClr val="accent3"/>
                </a:solidFill>
                <a:latin typeface="Calibri" panose="020F0502020204030204" pitchFamily="34" charset="0"/>
              </a:rPr>
              <a:t>C</a:t>
            </a:r>
            <a:r>
              <a:rPr lang="es-MX" sz="11000" b="1" dirty="0" smtClean="0">
                <a:solidFill>
                  <a:schemeClr val="accent3"/>
                </a:solidFill>
                <a:latin typeface="Calibri" panose="020F0502020204030204" pitchFamily="34" charset="0"/>
              </a:rPr>
              <a:t> I </a:t>
            </a:r>
            <a:r>
              <a:rPr lang="es-MX" sz="11000" b="1" dirty="0" err="1" smtClean="0">
                <a:solidFill>
                  <a:schemeClr val="accent3"/>
                </a:solidFill>
                <a:latin typeface="Calibri" panose="020F0502020204030204" pitchFamily="34" charset="0"/>
              </a:rPr>
              <a:t>Ó</a:t>
            </a:r>
            <a:r>
              <a:rPr lang="es-MX" sz="11000" b="1" dirty="0" smtClean="0">
                <a:solidFill>
                  <a:schemeClr val="accent3"/>
                </a:solidFill>
                <a:latin typeface="Calibri" panose="020F0502020204030204" pitchFamily="34" charset="0"/>
              </a:rPr>
              <a:t> N</a:t>
            </a:r>
            <a:endParaRPr lang="es-MX" sz="11000" b="1" dirty="0">
              <a:solidFill>
                <a:schemeClr val="accent3"/>
              </a:solidFill>
              <a:latin typeface="Calibri" panose="020F0502020204030204" pitchFamily="34" charset="0"/>
            </a:endParaRPr>
          </a:p>
        </p:txBody>
      </p:sp>
      <p:pic>
        <p:nvPicPr>
          <p:cNvPr id="12292" name="Picture 4" descr="http://webonomia.com/wp-content/uploads/2013/10/Team-hace-parte-de-las-empresas-m%C3%A1s-innovadoras-748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564904"/>
            <a:ext cx="8820472"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02927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259632"/>
            <a:ext cx="8136904" cy="5256584"/>
          </a:xfrm>
        </p:spPr>
        <p:txBody>
          <a:bodyPr>
            <a:noAutofit/>
          </a:bodyPr>
          <a:lstStyle/>
          <a:p>
            <a:pPr marL="68580" indent="0" algn="just">
              <a:buNone/>
            </a:pPr>
            <a:r>
              <a:rPr lang="es-MX" sz="2800" dirty="0">
                <a:latin typeface="Calibri" panose="020F0502020204030204" pitchFamily="34" charset="0"/>
              </a:rPr>
              <a:t>Las nuevas tendencias laborales y la necesidad de reducir costos, llevaron a las empresas a pensar en los equipos como una forma de trabajo habitual</a:t>
            </a:r>
            <a:r>
              <a:rPr lang="es-MX" sz="2800" dirty="0" smtClean="0">
                <a:latin typeface="Calibri" panose="020F0502020204030204" pitchFamily="34" charset="0"/>
              </a:rPr>
              <a:t>. Alcanzar </a:t>
            </a:r>
            <a:r>
              <a:rPr lang="es-MX" sz="2800" dirty="0">
                <a:latin typeface="Calibri" panose="020F0502020204030204" pitchFamily="34" charset="0"/>
              </a:rPr>
              <a:t>y mantener el éxito en las organizaciones modernas requiere talentos prácticamente imposibles de encontrar en un solo individuo</a:t>
            </a:r>
            <a:r>
              <a:rPr lang="es-MX" sz="2800" dirty="0" smtClean="0">
                <a:latin typeface="Calibri" panose="020F0502020204030204" pitchFamily="34" charset="0"/>
              </a:rPr>
              <a:t>. La </a:t>
            </a:r>
            <a:r>
              <a:rPr lang="es-MX" sz="2800" dirty="0">
                <a:latin typeface="Calibri" panose="020F0502020204030204" pitchFamily="34" charset="0"/>
              </a:rPr>
              <a:t>necesidad de trabajar en equipo llegó de la mano de propuestas como Calidad Total, sistemas integrados de gestión, reingenierías y procesos de cambio, el premio </a:t>
            </a:r>
            <a:r>
              <a:rPr lang="es-MX" sz="2800" dirty="0" smtClean="0">
                <a:latin typeface="Calibri" panose="020F0502020204030204" pitchFamily="34" charset="0"/>
              </a:rPr>
              <a:t>nacional a  calidad</a:t>
            </a:r>
            <a:r>
              <a:rPr lang="es-MX" sz="2800" dirty="0">
                <a:latin typeface="Calibri" panose="020F0502020204030204" pitchFamily="34" charset="0"/>
              </a:rPr>
              <a:t>, programas de integración regional, y otras que requieren la participación e interrelación de diversos sectores funcionales de las empresas.</a:t>
            </a:r>
          </a:p>
          <a:p>
            <a:pPr marL="68580" indent="0" algn="just">
              <a:buNone/>
            </a:pPr>
            <a:r>
              <a:rPr lang="es-MX" sz="2800" dirty="0">
                <a:latin typeface="Calibri" panose="020F0502020204030204" pitchFamily="34" charset="0"/>
              </a:rPr>
              <a:t/>
            </a:r>
            <a:br>
              <a:rPr lang="es-MX" sz="2800" dirty="0">
                <a:latin typeface="Calibri" panose="020F0502020204030204" pitchFamily="34" charset="0"/>
              </a:rPr>
            </a:br>
            <a:r>
              <a:rPr lang="es-MX" sz="2800" dirty="0">
                <a:latin typeface="Calibri" panose="020F0502020204030204" pitchFamily="34" charset="0"/>
              </a:rPr>
              <a:t/>
            </a:r>
            <a:br>
              <a:rPr lang="es-MX" sz="2800" dirty="0">
                <a:latin typeface="Calibri" panose="020F0502020204030204" pitchFamily="34" charset="0"/>
              </a:rPr>
            </a:br>
            <a:endParaRPr lang="es-MX" sz="2800" dirty="0">
              <a:latin typeface="Calibri" panose="020F0502020204030204" pitchFamily="34" charset="0"/>
            </a:endParaRPr>
          </a:p>
        </p:txBody>
      </p:sp>
      <p:sp>
        <p:nvSpPr>
          <p:cNvPr id="4" name="Title 1"/>
          <p:cNvSpPr txBox="1">
            <a:spLocks/>
          </p:cNvSpPr>
          <p:nvPr/>
        </p:nvSpPr>
        <p:spPr>
          <a:xfrm>
            <a:off x="1289815" y="116632"/>
            <a:ext cx="6615130" cy="11430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pPr algn="ctr"/>
            <a:r>
              <a:rPr lang="es-MX" sz="5400" b="1" dirty="0" smtClean="0">
                <a:solidFill>
                  <a:schemeClr val="accent1"/>
                </a:solidFill>
                <a:latin typeface="Calibri" pitchFamily="34" charset="0"/>
                <a:cs typeface="Calibri" pitchFamily="34" charset="0"/>
              </a:rPr>
              <a:t>Introducción</a:t>
            </a:r>
            <a:endParaRPr lang="es-MX" sz="5400" b="1" dirty="0">
              <a:solidFill>
                <a:schemeClr val="accent1"/>
              </a:solidFill>
              <a:latin typeface="Calibri" pitchFamily="34" charset="0"/>
              <a:cs typeface="Calibri" pitchFamily="34" charset="0"/>
            </a:endParaRPr>
          </a:p>
        </p:txBody>
      </p:sp>
    </p:spTree>
    <p:extLst>
      <p:ext uri="{BB962C8B-B14F-4D97-AF65-F5344CB8AC3E}">
        <p14:creationId xmlns:p14="http://schemas.microsoft.com/office/powerpoint/2010/main" val="35909177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4400" b="1" dirty="0" smtClean="0">
                <a:solidFill>
                  <a:schemeClr val="accent1"/>
                </a:solidFill>
                <a:latin typeface="Calibri" panose="020F0502020204030204" pitchFamily="34" charset="0"/>
              </a:rPr>
              <a:t>Definición de Trabajo en Equipo</a:t>
            </a:r>
            <a:endParaRPr lang="es-MX" sz="4400" b="1" dirty="0">
              <a:solidFill>
                <a:schemeClr val="accent1"/>
              </a:solidFill>
              <a:latin typeface="Calibri" panose="020F0502020204030204" pitchFamily="34" charset="0"/>
            </a:endParaRPr>
          </a:p>
        </p:txBody>
      </p:sp>
      <p:sp>
        <p:nvSpPr>
          <p:cNvPr id="3" name="2 Marcador de contenido"/>
          <p:cNvSpPr>
            <a:spLocks noGrp="1"/>
          </p:cNvSpPr>
          <p:nvPr>
            <p:ph idx="1"/>
          </p:nvPr>
        </p:nvSpPr>
        <p:spPr>
          <a:xfrm>
            <a:off x="611560" y="2492896"/>
            <a:ext cx="4896544" cy="3816424"/>
          </a:xfrm>
        </p:spPr>
        <p:txBody>
          <a:bodyPr>
            <a:normAutofit/>
          </a:bodyPr>
          <a:lstStyle/>
          <a:p>
            <a:pPr marL="68580" indent="0" algn="ctr">
              <a:buNone/>
            </a:pPr>
            <a:r>
              <a:rPr lang="es-MX" dirty="0">
                <a:latin typeface="Calibri" panose="020F0502020204030204" pitchFamily="34" charset="0"/>
              </a:rPr>
              <a:t>E</a:t>
            </a:r>
            <a:r>
              <a:rPr lang="es-MX" dirty="0" smtClean="0">
                <a:latin typeface="Calibri" panose="020F0502020204030204" pitchFamily="34" charset="0"/>
              </a:rPr>
              <a:t>s </a:t>
            </a:r>
            <a:r>
              <a:rPr lang="es-MX" dirty="0">
                <a:latin typeface="Calibri" panose="020F0502020204030204" pitchFamily="34" charset="0"/>
              </a:rPr>
              <a:t>un conjunto de personas que se organizan de una forma determinada para lograr un objetivo común. </a:t>
            </a:r>
          </a:p>
        </p:txBody>
      </p:sp>
      <p:pic>
        <p:nvPicPr>
          <p:cNvPr id="59394" name="Picture 2" descr="http://avanfarma.com/wp-content/uploads/2015/02/teamwork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628800"/>
            <a:ext cx="3096344" cy="46085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4 Rectángulo"/>
          <p:cNvSpPr/>
          <p:nvPr/>
        </p:nvSpPr>
        <p:spPr>
          <a:xfrm>
            <a:off x="6453481" y="6322349"/>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1037396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332656"/>
            <a:ext cx="7772400" cy="914400"/>
          </a:xfrm>
        </p:spPr>
        <p:txBody>
          <a:bodyPr/>
          <a:lstStyle/>
          <a:p>
            <a:r>
              <a:rPr lang="es-MX" b="1" dirty="0">
                <a:solidFill>
                  <a:schemeClr val="accent1"/>
                </a:solidFill>
                <a:latin typeface="Calibri" panose="020F0502020204030204" pitchFamily="34" charset="0"/>
              </a:rPr>
              <a:t>Características del </a:t>
            </a:r>
            <a:r>
              <a:rPr lang="es-MX" b="1" dirty="0" smtClean="0">
                <a:solidFill>
                  <a:schemeClr val="accent1"/>
                </a:solidFill>
                <a:latin typeface="Calibri" panose="020F0502020204030204" pitchFamily="34" charset="0"/>
              </a:rPr>
              <a:t>Trabajo </a:t>
            </a:r>
            <a:r>
              <a:rPr lang="es-MX" b="1" dirty="0">
                <a:solidFill>
                  <a:schemeClr val="accent1"/>
                </a:solidFill>
                <a:latin typeface="Calibri" panose="020F0502020204030204" pitchFamily="34" charset="0"/>
              </a:rPr>
              <a:t>en </a:t>
            </a:r>
            <a:r>
              <a:rPr lang="es-MX" b="1" dirty="0" smtClean="0">
                <a:solidFill>
                  <a:schemeClr val="accent1"/>
                </a:solidFill>
                <a:latin typeface="Calibri" panose="020F0502020204030204" pitchFamily="34" charset="0"/>
              </a:rPr>
              <a:t>Equipo</a:t>
            </a:r>
            <a:endParaRPr lang="es-MX" dirty="0">
              <a:solidFill>
                <a:schemeClr val="accent1"/>
              </a:solidFill>
            </a:endParaRPr>
          </a:p>
        </p:txBody>
      </p:sp>
      <p:sp>
        <p:nvSpPr>
          <p:cNvPr id="3" name="2 Marcador de contenido"/>
          <p:cNvSpPr>
            <a:spLocks noGrp="1"/>
          </p:cNvSpPr>
          <p:nvPr>
            <p:ph idx="1"/>
          </p:nvPr>
        </p:nvSpPr>
        <p:spPr>
          <a:xfrm>
            <a:off x="832048" y="1377280"/>
            <a:ext cx="7772400" cy="4572000"/>
          </a:xfrm>
        </p:spPr>
        <p:txBody>
          <a:bodyPr>
            <a:noAutofit/>
          </a:bodyPr>
          <a:lstStyle/>
          <a:p>
            <a:pPr algn="just">
              <a:buClr>
                <a:schemeClr val="accent1"/>
              </a:buClr>
              <a:buFont typeface="Wingdings" panose="05000000000000000000" pitchFamily="2" charset="2"/>
              <a:buChar char="Ø"/>
            </a:pPr>
            <a:r>
              <a:rPr lang="es-MX" dirty="0" smtClean="0">
                <a:latin typeface="Calibri" panose="020F0502020204030204" pitchFamily="34" charset="0"/>
              </a:rPr>
              <a:t>Es </a:t>
            </a:r>
            <a:r>
              <a:rPr lang="es-MX" dirty="0">
                <a:latin typeface="Calibri" panose="020F0502020204030204" pitchFamily="34" charset="0"/>
              </a:rPr>
              <a:t>una integración armónica de funciones y actividades desarrolladas por diferentes personas.</a:t>
            </a:r>
          </a:p>
          <a:p>
            <a:pPr algn="just">
              <a:buClr>
                <a:schemeClr val="accent1"/>
              </a:buClr>
              <a:buFont typeface="Wingdings" panose="05000000000000000000" pitchFamily="2" charset="2"/>
              <a:buChar char="Ø"/>
            </a:pPr>
            <a:r>
              <a:rPr lang="es-MX" dirty="0">
                <a:latin typeface="Calibri" panose="020F0502020204030204" pitchFamily="34" charset="0"/>
              </a:rPr>
              <a:t>Para su implementación requiere que las responsabilidades sean compartidas por sus miembros.</a:t>
            </a:r>
          </a:p>
          <a:p>
            <a:pPr algn="just">
              <a:buClr>
                <a:schemeClr val="accent1"/>
              </a:buClr>
              <a:buFont typeface="Wingdings" panose="05000000000000000000" pitchFamily="2" charset="2"/>
              <a:buChar char="Ø"/>
            </a:pPr>
            <a:r>
              <a:rPr lang="es-MX" dirty="0">
                <a:latin typeface="Calibri" panose="020F0502020204030204" pitchFamily="34" charset="0"/>
              </a:rPr>
              <a:t>Necesita que las actividades desarrolladas se realicen en forma coordinada.</a:t>
            </a:r>
          </a:p>
          <a:p>
            <a:pPr algn="just">
              <a:buClr>
                <a:schemeClr val="accent1"/>
              </a:buClr>
              <a:buFont typeface="Wingdings" panose="05000000000000000000" pitchFamily="2" charset="2"/>
              <a:buChar char="Ø"/>
            </a:pPr>
            <a:r>
              <a:rPr lang="es-MX" dirty="0">
                <a:latin typeface="Calibri" panose="020F0502020204030204" pitchFamily="34" charset="0"/>
              </a:rPr>
              <a:t>Necesita que los programas que se planifiquen en equipo apunten a un objetivo común.</a:t>
            </a:r>
          </a:p>
          <a:p>
            <a:pPr algn="just">
              <a:buClr>
                <a:schemeClr val="accent1"/>
              </a:buClr>
              <a:buFont typeface="Wingdings" panose="05000000000000000000" pitchFamily="2" charset="2"/>
              <a:buChar char="Ø"/>
            </a:pPr>
            <a:r>
              <a:rPr lang="es-MX" dirty="0">
                <a:latin typeface="Calibri" panose="020F0502020204030204" pitchFamily="34" charset="0"/>
              </a:rPr>
              <a:t/>
            </a:r>
            <a:br>
              <a:rPr lang="es-MX" dirty="0">
                <a:latin typeface="Calibri" panose="020F0502020204030204" pitchFamily="34" charset="0"/>
              </a:rPr>
            </a:br>
            <a:endParaRPr lang="es-MX" dirty="0">
              <a:latin typeface="Calibri" panose="020F0502020204030204" pitchFamily="34" charset="0"/>
            </a:endParaRPr>
          </a:p>
        </p:txBody>
      </p:sp>
    </p:spTree>
    <p:extLst>
      <p:ext uri="{BB962C8B-B14F-4D97-AF65-F5344CB8AC3E}">
        <p14:creationId xmlns:p14="http://schemas.microsoft.com/office/powerpoint/2010/main" val="142094733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16632"/>
            <a:ext cx="7772400" cy="914400"/>
          </a:xfrm>
        </p:spPr>
        <p:txBody>
          <a:bodyPr/>
          <a:lstStyle/>
          <a:p>
            <a:pPr marL="68580" indent="0" algn="ctr"/>
            <a:r>
              <a:rPr lang="es-MX" sz="5400" b="1" dirty="0" smtClean="0">
                <a:solidFill>
                  <a:schemeClr val="accent1"/>
                </a:solidFill>
                <a:latin typeface="Calibri" panose="020F0502020204030204" pitchFamily="34" charset="0"/>
              </a:rPr>
              <a:t>Elementos </a:t>
            </a:r>
            <a:r>
              <a:rPr lang="es-MX" sz="5400" b="1" dirty="0">
                <a:solidFill>
                  <a:schemeClr val="accent1"/>
                </a:solidFill>
                <a:latin typeface="Calibri" panose="020F0502020204030204" pitchFamily="34" charset="0"/>
              </a:rPr>
              <a:t>clave del T</a:t>
            </a:r>
            <a:r>
              <a:rPr lang="es-MX" sz="5400" b="1" dirty="0" smtClean="0">
                <a:solidFill>
                  <a:schemeClr val="accent1"/>
                </a:solidFill>
                <a:latin typeface="Calibri" panose="020F0502020204030204" pitchFamily="34" charset="0"/>
              </a:rPr>
              <a:t>rabajo </a:t>
            </a:r>
            <a:r>
              <a:rPr lang="es-MX" sz="5400" b="1" dirty="0">
                <a:solidFill>
                  <a:schemeClr val="accent1"/>
                </a:solidFill>
                <a:latin typeface="Calibri" panose="020F0502020204030204" pitchFamily="34" charset="0"/>
              </a:rPr>
              <a:t>en </a:t>
            </a:r>
            <a:r>
              <a:rPr lang="es-MX" sz="5400" b="1" dirty="0" smtClean="0">
                <a:solidFill>
                  <a:schemeClr val="accent1"/>
                </a:solidFill>
                <a:latin typeface="Calibri" panose="020F0502020204030204" pitchFamily="34" charset="0"/>
              </a:rPr>
              <a:t>Equipo</a:t>
            </a:r>
            <a:endParaRPr lang="es-MX" sz="5400" b="1" dirty="0">
              <a:solidFill>
                <a:schemeClr val="accent1"/>
              </a:solidFill>
              <a:latin typeface="Calibri" panose="020F0502020204030204"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667569880"/>
              </p:ext>
            </p:extLst>
          </p:nvPr>
        </p:nvGraphicFramePr>
        <p:xfrm>
          <a:off x="971600" y="2060848"/>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340474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8032" y="188640"/>
            <a:ext cx="8060432" cy="7056784"/>
          </a:xfrm>
        </p:spPr>
        <p:txBody>
          <a:bodyPr>
            <a:normAutofit/>
          </a:bodyPr>
          <a:lstStyle/>
          <a:p>
            <a:pPr algn="just">
              <a:buFont typeface="Wingdings" panose="05000000000000000000" pitchFamily="2" charset="2"/>
              <a:buChar char="Ø"/>
            </a:pPr>
            <a:r>
              <a:rPr lang="es-MX" b="1" dirty="0" smtClean="0">
                <a:solidFill>
                  <a:schemeClr val="accent1"/>
                </a:solidFill>
                <a:latin typeface="Calibri" panose="020F0502020204030204" pitchFamily="34" charset="0"/>
              </a:rPr>
              <a:t>Conjunto </a:t>
            </a:r>
            <a:r>
              <a:rPr lang="es-MX" b="1" dirty="0">
                <a:solidFill>
                  <a:schemeClr val="accent1"/>
                </a:solidFill>
                <a:latin typeface="Calibri" panose="020F0502020204030204" pitchFamily="34" charset="0"/>
              </a:rPr>
              <a:t>de personas</a:t>
            </a:r>
            <a:r>
              <a:rPr lang="es-MX" dirty="0">
                <a:solidFill>
                  <a:schemeClr val="accent1"/>
                </a:solidFill>
                <a:latin typeface="Calibri" panose="020F0502020204030204" pitchFamily="34" charset="0"/>
              </a:rPr>
              <a:t>: </a:t>
            </a:r>
            <a:r>
              <a:rPr lang="es-MX" dirty="0">
                <a:latin typeface="Calibri" panose="020F0502020204030204" pitchFamily="34" charset="0"/>
              </a:rPr>
              <a:t>los equipos de trabajo están formados por personas, que aportan a los mismos una serie de características diferenciales  (experiencia, formación, personalidad, aptitudes, etc.), que van a influir decisivamente  en los resultados que obtengan esos equipos.</a:t>
            </a:r>
          </a:p>
          <a:p>
            <a:pPr algn="just">
              <a:buFont typeface="Wingdings" panose="05000000000000000000" pitchFamily="2" charset="2"/>
              <a:buChar char="Ø"/>
            </a:pPr>
            <a:r>
              <a:rPr lang="es-MX" b="1" dirty="0">
                <a:solidFill>
                  <a:schemeClr val="accent1"/>
                </a:solidFill>
                <a:latin typeface="Calibri" panose="020F0502020204030204" pitchFamily="34" charset="0"/>
              </a:rPr>
              <a:t>Organización</a:t>
            </a:r>
            <a:r>
              <a:rPr lang="es-MX" dirty="0">
                <a:solidFill>
                  <a:schemeClr val="accent1"/>
                </a:solidFill>
                <a:latin typeface="Calibri" panose="020F0502020204030204" pitchFamily="34" charset="0"/>
              </a:rPr>
              <a:t>:</a:t>
            </a:r>
            <a:r>
              <a:rPr lang="es-MX" dirty="0">
                <a:latin typeface="Calibri" panose="020F0502020204030204" pitchFamily="34" charset="0"/>
              </a:rPr>
              <a:t> existen diversas formas en las </a:t>
            </a:r>
            <a:br>
              <a:rPr lang="es-MX" dirty="0">
                <a:latin typeface="Calibri" panose="020F0502020204030204" pitchFamily="34" charset="0"/>
              </a:rPr>
            </a:br>
            <a:r>
              <a:rPr lang="es-MX" dirty="0">
                <a:latin typeface="Calibri" panose="020F0502020204030204" pitchFamily="34" charset="0"/>
              </a:rPr>
              <a:t>que un equipo se puede organizar para el logro de una determinada meta u </a:t>
            </a:r>
            <a:r>
              <a:rPr lang="es-MX" dirty="0" smtClean="0">
                <a:latin typeface="Calibri" panose="020F0502020204030204" pitchFamily="34" charset="0"/>
              </a:rPr>
              <a:t>objetivo.</a:t>
            </a:r>
          </a:p>
          <a:p>
            <a:pPr algn="just">
              <a:buFont typeface="Wingdings" panose="05000000000000000000" pitchFamily="2" charset="2"/>
              <a:buChar char="Ø"/>
            </a:pPr>
            <a:r>
              <a:rPr lang="es-MX" b="1" dirty="0" smtClean="0">
                <a:solidFill>
                  <a:schemeClr val="accent1"/>
                </a:solidFill>
                <a:latin typeface="Calibri" panose="020F0502020204030204" pitchFamily="34" charset="0"/>
              </a:rPr>
              <a:t>Objetivo </a:t>
            </a:r>
            <a:r>
              <a:rPr lang="es-MX" b="1" dirty="0">
                <a:solidFill>
                  <a:schemeClr val="accent1"/>
                </a:solidFill>
                <a:latin typeface="Calibri" panose="020F0502020204030204" pitchFamily="34" charset="0"/>
              </a:rPr>
              <a:t>común</a:t>
            </a:r>
            <a:r>
              <a:rPr lang="es-MX" dirty="0">
                <a:solidFill>
                  <a:schemeClr val="accent1"/>
                </a:solidFill>
                <a:latin typeface="Calibri" panose="020F0502020204030204" pitchFamily="34" charset="0"/>
              </a:rPr>
              <a:t>: </a:t>
            </a:r>
            <a:r>
              <a:rPr lang="es-MX" dirty="0" smtClean="0">
                <a:latin typeface="Calibri" panose="020F0502020204030204" pitchFamily="34" charset="0"/>
              </a:rPr>
              <a:t>Una </a:t>
            </a:r>
            <a:r>
              <a:rPr lang="es-MX" dirty="0">
                <a:latin typeface="Calibri" panose="020F0502020204030204" pitchFamily="34" charset="0"/>
              </a:rPr>
              <a:t>de las claves del buen funcionamiento de un equipo de trabajo es que las metas personales sean compatibles con los objetivos del equipo.</a:t>
            </a:r>
          </a:p>
          <a:p>
            <a:pPr algn="just"/>
            <a:endParaRPr lang="es-MX" dirty="0">
              <a:latin typeface="Calibri" panose="020F0502020204030204" pitchFamily="34" charset="0"/>
            </a:endParaRPr>
          </a:p>
        </p:txBody>
      </p:sp>
    </p:spTree>
    <p:extLst>
      <p:ext uri="{BB962C8B-B14F-4D97-AF65-F5344CB8AC3E}">
        <p14:creationId xmlns:p14="http://schemas.microsoft.com/office/powerpoint/2010/main" val="144324477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3769536" y="6545553"/>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49832233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332656"/>
            <a:ext cx="7772400" cy="914400"/>
          </a:xfrm>
        </p:spPr>
        <p:txBody>
          <a:bodyPr/>
          <a:lstStyle/>
          <a:p>
            <a:pPr algn="ctr"/>
            <a:r>
              <a:rPr lang="es-MX" b="1" dirty="0">
                <a:solidFill>
                  <a:schemeClr val="accent1"/>
                </a:solidFill>
                <a:latin typeface="Calibri" panose="020F0502020204030204" pitchFamily="34" charset="0"/>
              </a:rPr>
              <a:t>10 claves del trabajo en equipo</a:t>
            </a:r>
            <a:br>
              <a:rPr lang="es-MX" b="1" dirty="0">
                <a:solidFill>
                  <a:schemeClr val="accent1"/>
                </a:solidFill>
                <a:latin typeface="Calibri" panose="020F0502020204030204" pitchFamily="34" charset="0"/>
              </a:rPr>
            </a:br>
            <a:endParaRPr lang="es-MX" dirty="0">
              <a:solidFill>
                <a:schemeClr val="accent1"/>
              </a:solidFill>
              <a:latin typeface="Calibri" panose="020F0502020204030204" pitchFamily="34" charset="0"/>
            </a:endParaRPr>
          </a:p>
        </p:txBody>
      </p:sp>
      <p:sp>
        <p:nvSpPr>
          <p:cNvPr id="3" name="2 Marcador de contenido"/>
          <p:cNvSpPr>
            <a:spLocks noGrp="1"/>
          </p:cNvSpPr>
          <p:nvPr>
            <p:ph idx="1"/>
          </p:nvPr>
        </p:nvSpPr>
        <p:spPr>
          <a:xfrm>
            <a:off x="673224" y="1484784"/>
            <a:ext cx="8075240" cy="5517232"/>
          </a:xfrm>
        </p:spPr>
        <p:txBody>
          <a:bodyPr>
            <a:noAutofit/>
          </a:bodyPr>
          <a:lstStyle/>
          <a:p>
            <a:pPr marL="68580" indent="0" algn="just">
              <a:buNone/>
            </a:pPr>
            <a:r>
              <a:rPr lang="es-MX" sz="2800" b="1" dirty="0">
                <a:solidFill>
                  <a:schemeClr val="accent1"/>
                </a:solidFill>
                <a:latin typeface="Calibri" panose="020F0502020204030204" pitchFamily="34" charset="0"/>
              </a:rPr>
              <a:t>1. Construye confianza.</a:t>
            </a:r>
            <a:r>
              <a:rPr lang="es-MX" sz="2800" dirty="0">
                <a:solidFill>
                  <a:schemeClr val="accent1"/>
                </a:solidFill>
                <a:latin typeface="Calibri" panose="020F0502020204030204" pitchFamily="34" charset="0"/>
              </a:rPr>
              <a:t> </a:t>
            </a:r>
            <a:r>
              <a:rPr lang="es-MX" sz="2800" dirty="0">
                <a:latin typeface="Calibri" panose="020F0502020204030204" pitchFamily="34" charset="0"/>
              </a:rPr>
              <a:t>La confianza es el elemento principal del trabajo en equipo. </a:t>
            </a:r>
            <a:r>
              <a:rPr lang="es-MX" sz="2800" dirty="0" smtClean="0">
                <a:latin typeface="Calibri" panose="020F0502020204030204" pitchFamily="34" charset="0"/>
              </a:rPr>
              <a:t>Impulsar </a:t>
            </a:r>
            <a:r>
              <a:rPr lang="es-MX" sz="2800" dirty="0">
                <a:latin typeface="Calibri" panose="020F0502020204030204" pitchFamily="34" charset="0"/>
              </a:rPr>
              <a:t>un ambiente donde todos los participantes conozcan las habilidades de los demás, entiendan sus roles y sepan cómo ayudarse mutuamente.</a:t>
            </a:r>
          </a:p>
          <a:p>
            <a:pPr marL="68580" indent="0" algn="just">
              <a:buNone/>
            </a:pPr>
            <a:r>
              <a:rPr lang="es-MX" sz="2800" b="1" dirty="0">
                <a:solidFill>
                  <a:schemeClr val="accent1"/>
                </a:solidFill>
                <a:latin typeface="Calibri" panose="020F0502020204030204" pitchFamily="34" charset="0"/>
              </a:rPr>
              <a:t>2. Establece objetivos comunes.</a:t>
            </a:r>
            <a:r>
              <a:rPr lang="es-MX" sz="2800" b="1" dirty="0">
                <a:latin typeface="Calibri" panose="020F0502020204030204" pitchFamily="34" charset="0"/>
              </a:rPr>
              <a:t> </a:t>
            </a:r>
            <a:r>
              <a:rPr lang="es-MX" sz="2800" dirty="0">
                <a:latin typeface="Calibri" panose="020F0502020204030204" pitchFamily="34" charset="0"/>
              </a:rPr>
              <a:t>Para que </a:t>
            </a:r>
            <a:r>
              <a:rPr lang="es-MX" sz="2800" dirty="0" smtClean="0">
                <a:latin typeface="Calibri" panose="020F0502020204030204" pitchFamily="34" charset="0"/>
              </a:rPr>
              <a:t>los </a:t>
            </a:r>
            <a:r>
              <a:rPr lang="es-MX" sz="2800" dirty="0">
                <a:latin typeface="Calibri" panose="020F0502020204030204" pitchFamily="34" charset="0"/>
              </a:rPr>
              <a:t>empleados trabajen en equipo deben perseguir las mismas metas. Por ello, es importante </a:t>
            </a:r>
            <a:r>
              <a:rPr lang="es-MX" sz="2800" dirty="0" smtClean="0">
                <a:latin typeface="Calibri" panose="020F0502020204030204" pitchFamily="34" charset="0"/>
              </a:rPr>
              <a:t>comunicar </a:t>
            </a:r>
            <a:r>
              <a:rPr lang="es-MX" sz="2800" dirty="0">
                <a:latin typeface="Calibri" panose="020F0502020204030204" pitchFamily="34" charset="0"/>
              </a:rPr>
              <a:t>la misión de la empresa de manera uniforme y que </a:t>
            </a:r>
            <a:r>
              <a:rPr lang="es-MX" sz="2800" dirty="0" smtClean="0">
                <a:latin typeface="Calibri" panose="020F0502020204030204" pitchFamily="34" charset="0"/>
              </a:rPr>
              <a:t>se defina </a:t>
            </a:r>
            <a:r>
              <a:rPr lang="es-MX" sz="2800" dirty="0">
                <a:latin typeface="Calibri" panose="020F0502020204030204" pitchFamily="34" charset="0"/>
              </a:rPr>
              <a:t>cómo cada miembro y departamento puede contribuir a cumplirla</a:t>
            </a:r>
            <a:r>
              <a:rPr lang="es-MX" sz="2800" dirty="0" smtClean="0">
                <a:latin typeface="Calibri" panose="020F0502020204030204" pitchFamily="34" charset="0"/>
              </a:rPr>
              <a:t>.</a:t>
            </a:r>
            <a:endParaRPr lang="es-MX" sz="2800" dirty="0">
              <a:latin typeface="Calibri" panose="020F0502020204030204" pitchFamily="34" charset="0"/>
            </a:endParaRPr>
          </a:p>
        </p:txBody>
      </p:sp>
    </p:spTree>
    <p:extLst>
      <p:ext uri="{BB962C8B-B14F-4D97-AF65-F5344CB8AC3E}">
        <p14:creationId xmlns:p14="http://schemas.microsoft.com/office/powerpoint/2010/main" val="258424820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3224" y="332656"/>
            <a:ext cx="8147248" cy="6408712"/>
          </a:xfrm>
        </p:spPr>
        <p:txBody>
          <a:bodyPr>
            <a:noAutofit/>
          </a:bodyPr>
          <a:lstStyle/>
          <a:p>
            <a:pPr algn="just"/>
            <a:endParaRPr lang="es-MX" sz="2800" dirty="0">
              <a:latin typeface="Calibri" panose="020F0502020204030204" pitchFamily="34" charset="0"/>
            </a:endParaRPr>
          </a:p>
          <a:p>
            <a:pPr marL="68580" indent="0" algn="just">
              <a:buNone/>
            </a:pPr>
            <a:r>
              <a:rPr lang="es-MX" sz="2800" b="1" dirty="0">
                <a:solidFill>
                  <a:schemeClr val="accent1"/>
                </a:solidFill>
                <a:latin typeface="Calibri" panose="020F0502020204030204" pitchFamily="34" charset="0"/>
              </a:rPr>
              <a:t>3. Crea un sentido de pertenencia. </a:t>
            </a:r>
            <a:r>
              <a:rPr lang="es-MX" sz="2800" dirty="0">
                <a:latin typeface="Calibri" panose="020F0502020204030204" pitchFamily="34" charset="0"/>
              </a:rPr>
              <a:t>Los seres humanos </a:t>
            </a:r>
            <a:r>
              <a:rPr lang="es-MX" sz="2800" dirty="0" smtClean="0">
                <a:latin typeface="Calibri" panose="020F0502020204030204" pitchFamily="34" charset="0"/>
              </a:rPr>
              <a:t>necesitan sentirse parte de algo; por eso, el factor más poderoso en la creación de equipos es el desarrollo de una identidad común. </a:t>
            </a:r>
          </a:p>
          <a:p>
            <a:pPr marL="68580" indent="0" algn="just">
              <a:buNone/>
            </a:pPr>
            <a:r>
              <a:rPr lang="es-MX" sz="2800" b="1" dirty="0" smtClean="0">
                <a:solidFill>
                  <a:schemeClr val="accent1"/>
                </a:solidFill>
                <a:latin typeface="Calibri" panose="020F0502020204030204" pitchFamily="34" charset="0"/>
              </a:rPr>
              <a:t>4</a:t>
            </a:r>
            <a:r>
              <a:rPr lang="es-MX" sz="2800" b="1" dirty="0">
                <a:solidFill>
                  <a:schemeClr val="accent1"/>
                </a:solidFill>
                <a:latin typeface="Calibri" panose="020F0502020204030204" pitchFamily="34" charset="0"/>
              </a:rPr>
              <a:t>. Involucra a tu gente en las decisiones. </a:t>
            </a:r>
            <a:r>
              <a:rPr lang="es-MX" sz="2800" dirty="0">
                <a:latin typeface="Calibri" panose="020F0502020204030204" pitchFamily="34" charset="0"/>
              </a:rPr>
              <a:t>Nada afecta más un trabajo en equipo que el hecho de que las decisiones sean tomadas por un líder autócrata. Para evitarlo, impulsa la generación de ideas, abre tu mente y motiva a cada empleado a compartir su opinión. Si tienes esta retroalimentación, será más fácil implementar cualquier cambio o estrategia</a:t>
            </a:r>
            <a:r>
              <a:rPr lang="es-MX" sz="2800" dirty="0" smtClean="0">
                <a:latin typeface="Calibri" panose="020F0502020204030204" pitchFamily="34" charset="0"/>
              </a:rPr>
              <a:t>.</a:t>
            </a:r>
            <a:endParaRPr lang="es-MX" sz="2800" dirty="0">
              <a:latin typeface="Calibri" panose="020F0502020204030204" pitchFamily="34" charset="0"/>
            </a:endParaRPr>
          </a:p>
        </p:txBody>
      </p:sp>
    </p:spTree>
    <p:extLst>
      <p:ext uri="{BB962C8B-B14F-4D97-AF65-F5344CB8AC3E}">
        <p14:creationId xmlns:p14="http://schemas.microsoft.com/office/powerpoint/2010/main" val="314472148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8032" y="0"/>
            <a:ext cx="7772400" cy="4572000"/>
          </a:xfrm>
        </p:spPr>
        <p:txBody>
          <a:bodyPr>
            <a:noAutofit/>
          </a:bodyPr>
          <a:lstStyle/>
          <a:p>
            <a:pPr marL="68580" indent="0" algn="just">
              <a:buNone/>
            </a:pPr>
            <a:endParaRPr lang="es-MX" sz="2800" dirty="0">
              <a:latin typeface="Calibri" panose="020F0502020204030204" pitchFamily="34" charset="0"/>
            </a:endParaRPr>
          </a:p>
          <a:p>
            <a:pPr marL="68580" indent="0" algn="just">
              <a:buNone/>
            </a:pPr>
            <a:r>
              <a:rPr lang="es-MX" sz="2800" b="1" dirty="0">
                <a:solidFill>
                  <a:schemeClr val="accent1"/>
                </a:solidFill>
                <a:latin typeface="Calibri" panose="020F0502020204030204" pitchFamily="34" charset="0"/>
              </a:rPr>
              <a:t>5. Haz que haya un entendimiento entre las partes. </a:t>
            </a:r>
            <a:r>
              <a:rPr lang="es-MX" sz="2800" dirty="0">
                <a:latin typeface="Calibri" panose="020F0502020204030204" pitchFamily="34" charset="0"/>
              </a:rPr>
              <a:t>Es muy fácil criticar o subestimar el trabajo de los demás cuando uno no </a:t>
            </a:r>
            <a:r>
              <a:rPr lang="es-MX" sz="2800" dirty="0" smtClean="0">
                <a:latin typeface="Calibri" panose="020F0502020204030204" pitchFamily="34" charset="0"/>
              </a:rPr>
              <a:t>se </a:t>
            </a:r>
            <a:r>
              <a:rPr lang="es-MX" sz="2800" dirty="0">
                <a:latin typeface="Calibri" panose="020F0502020204030204" pitchFamily="34" charset="0"/>
              </a:rPr>
              <a:t>conoce o no lo ha ejecutado. Para crear empatía entre </a:t>
            </a:r>
            <a:r>
              <a:rPr lang="es-MX" sz="2800" dirty="0" smtClean="0">
                <a:latin typeface="Calibri" panose="020F0502020204030204" pitchFamily="34" charset="0"/>
              </a:rPr>
              <a:t>los </a:t>
            </a:r>
            <a:r>
              <a:rPr lang="es-MX" sz="2800" dirty="0">
                <a:latin typeface="Calibri" panose="020F0502020204030204" pitchFamily="34" charset="0"/>
              </a:rPr>
              <a:t>trabajadores, </a:t>
            </a:r>
            <a:r>
              <a:rPr lang="es-MX" sz="2800" dirty="0" smtClean="0">
                <a:latin typeface="Calibri" panose="020F0502020204030204" pitchFamily="34" charset="0"/>
              </a:rPr>
              <a:t>se deberán realizar </a:t>
            </a:r>
            <a:r>
              <a:rPr lang="es-MX" sz="2800" dirty="0">
                <a:latin typeface="Calibri" panose="020F0502020204030204" pitchFamily="34" charset="0"/>
              </a:rPr>
              <a:t>ejercicios de rotación entre áreas. Así cada miembro sabrá en qué consiste la labor del otro y cómo puede contribuir a hacerlo mejor.</a:t>
            </a:r>
          </a:p>
          <a:p>
            <a:pPr marL="68580" indent="0" algn="just">
              <a:buNone/>
            </a:pPr>
            <a:r>
              <a:rPr lang="es-MX" sz="2800" b="1" dirty="0" smtClean="0">
                <a:solidFill>
                  <a:schemeClr val="accent1"/>
                </a:solidFill>
                <a:latin typeface="Calibri" panose="020F0502020204030204" pitchFamily="34" charset="0"/>
              </a:rPr>
              <a:t>6</a:t>
            </a:r>
            <a:r>
              <a:rPr lang="es-MX" sz="2800" b="1" dirty="0">
                <a:solidFill>
                  <a:schemeClr val="accent1"/>
                </a:solidFill>
                <a:latin typeface="Calibri" panose="020F0502020204030204" pitchFamily="34" charset="0"/>
              </a:rPr>
              <a:t>. Motiva la responsabilidad y el compromiso mutuo.</a:t>
            </a:r>
            <a:r>
              <a:rPr lang="es-MX" sz="2800" dirty="0">
                <a:latin typeface="Calibri" panose="020F0502020204030204" pitchFamily="34" charset="0"/>
              </a:rPr>
              <a:t> Cuando una persona es parte de un equipo, sabe que los logros o fracasos son responsabilidad de todos y cada uno de los miembros. No </a:t>
            </a:r>
            <a:r>
              <a:rPr lang="es-MX" sz="2800" dirty="0" smtClean="0">
                <a:latin typeface="Calibri" panose="020F0502020204030204" pitchFamily="34" charset="0"/>
              </a:rPr>
              <a:t>tomar </a:t>
            </a:r>
            <a:r>
              <a:rPr lang="es-MX" sz="2800" dirty="0">
                <a:latin typeface="Calibri" panose="020F0502020204030204" pitchFamily="34" charset="0"/>
              </a:rPr>
              <a:t>la mentalidad de “éste no es mi problema”; </a:t>
            </a:r>
            <a:r>
              <a:rPr lang="es-MX" sz="2800" dirty="0" smtClean="0">
                <a:latin typeface="Calibri" panose="020F0502020204030204" pitchFamily="34" charset="0"/>
              </a:rPr>
              <a:t>hacer </a:t>
            </a:r>
            <a:r>
              <a:rPr lang="es-MX" sz="2800" dirty="0">
                <a:latin typeface="Calibri" panose="020F0502020204030204" pitchFamily="34" charset="0"/>
              </a:rPr>
              <a:t>que los problemas y los aciertos sean compartidos.</a:t>
            </a:r>
          </a:p>
          <a:p>
            <a:pPr marL="68580" indent="0" algn="just">
              <a:buNone/>
            </a:pPr>
            <a:endParaRPr lang="es-MX" sz="2800" b="1" dirty="0" smtClean="0">
              <a:solidFill>
                <a:schemeClr val="accent1"/>
              </a:solidFill>
              <a:latin typeface="Calibri" panose="020F0502020204030204" pitchFamily="34" charset="0"/>
            </a:endParaRPr>
          </a:p>
        </p:txBody>
      </p:sp>
    </p:spTree>
    <p:extLst>
      <p:ext uri="{BB962C8B-B14F-4D97-AF65-F5344CB8AC3E}">
        <p14:creationId xmlns:p14="http://schemas.microsoft.com/office/powerpoint/2010/main" val="100962222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60648"/>
            <a:ext cx="7772400" cy="4572000"/>
          </a:xfrm>
        </p:spPr>
        <p:txBody>
          <a:bodyPr>
            <a:noAutofit/>
          </a:bodyPr>
          <a:lstStyle/>
          <a:p>
            <a:pPr algn="just"/>
            <a:endParaRPr lang="es-MX" sz="2800" dirty="0">
              <a:latin typeface="Calibri" panose="020F0502020204030204" pitchFamily="34" charset="0"/>
            </a:endParaRPr>
          </a:p>
          <a:p>
            <a:pPr marL="68580" indent="0" algn="just">
              <a:buNone/>
            </a:pPr>
            <a:r>
              <a:rPr lang="es-MX" sz="2800" b="1" dirty="0">
                <a:solidFill>
                  <a:schemeClr val="accent1"/>
                </a:solidFill>
                <a:latin typeface="Calibri" panose="020F0502020204030204" pitchFamily="34" charset="0"/>
              </a:rPr>
              <a:t>7. Impulsa la comunicación. </a:t>
            </a:r>
            <a:r>
              <a:rPr lang="es-MX" sz="2800" dirty="0">
                <a:latin typeface="Calibri" panose="020F0502020204030204" pitchFamily="34" charset="0"/>
              </a:rPr>
              <a:t>La única manera de que todos los miembros trabajen como una orquesta es que existan los canales de comunicación adecuados. Los verdaderos equipos se escuchan y retroalimentan. Están dispuestos a cambiar de opinión y a crear estrategias en conjunto.  </a:t>
            </a:r>
          </a:p>
          <a:p>
            <a:pPr marL="68580" indent="0" algn="just">
              <a:buNone/>
            </a:pPr>
            <a:r>
              <a:rPr lang="es-MX" sz="2800" b="1" dirty="0" smtClean="0">
                <a:solidFill>
                  <a:schemeClr val="accent1"/>
                </a:solidFill>
                <a:latin typeface="Calibri" panose="020F0502020204030204" pitchFamily="34" charset="0"/>
              </a:rPr>
              <a:t>8</a:t>
            </a:r>
            <a:r>
              <a:rPr lang="es-MX" sz="2800" b="1" dirty="0">
                <a:solidFill>
                  <a:schemeClr val="accent1"/>
                </a:solidFill>
                <a:latin typeface="Calibri" panose="020F0502020204030204" pitchFamily="34" charset="0"/>
              </a:rPr>
              <a:t>. Aprovecha la diversidad. </a:t>
            </a:r>
            <a:r>
              <a:rPr lang="es-MX" sz="2800" dirty="0">
                <a:latin typeface="Calibri" panose="020F0502020204030204" pitchFamily="34" charset="0"/>
              </a:rPr>
              <a:t>Un equipo de trabajo homogéneo puede operar con eficiencia pero sin mucha innovación. Al momento de crear </a:t>
            </a:r>
            <a:r>
              <a:rPr lang="es-MX" sz="2800" dirty="0" smtClean="0">
                <a:latin typeface="Calibri" panose="020F0502020204030204" pitchFamily="34" charset="0"/>
              </a:rPr>
              <a:t>los </a:t>
            </a:r>
            <a:r>
              <a:rPr lang="es-MX" sz="2800" dirty="0">
                <a:latin typeface="Calibri" panose="020F0502020204030204" pitchFamily="34" charset="0"/>
              </a:rPr>
              <a:t>equipos </a:t>
            </a:r>
            <a:r>
              <a:rPr lang="es-MX" sz="2800" dirty="0" smtClean="0">
                <a:latin typeface="Calibri" panose="020F0502020204030204" pitchFamily="34" charset="0"/>
              </a:rPr>
              <a:t>procurar </a:t>
            </a:r>
            <a:r>
              <a:rPr lang="es-MX" sz="2800" dirty="0">
                <a:latin typeface="Calibri" panose="020F0502020204030204" pitchFamily="34" charset="0"/>
              </a:rPr>
              <a:t>que haya personalidades e intereses distintos, pero que se compartan valores y un compromiso con la empresa</a:t>
            </a:r>
            <a:r>
              <a:rPr lang="es-MX" sz="2800" dirty="0" smtClean="0">
                <a:latin typeface="Calibri" panose="020F0502020204030204" pitchFamily="34" charset="0"/>
              </a:rPr>
              <a:t>.</a:t>
            </a:r>
            <a:endParaRPr lang="es-MX" sz="2800" dirty="0">
              <a:latin typeface="Calibri" panose="020F0502020204030204" pitchFamily="34" charset="0"/>
            </a:endParaRPr>
          </a:p>
        </p:txBody>
      </p:sp>
    </p:spTree>
    <p:extLst>
      <p:ext uri="{BB962C8B-B14F-4D97-AF65-F5344CB8AC3E}">
        <p14:creationId xmlns:p14="http://schemas.microsoft.com/office/powerpoint/2010/main" val="3383246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80" y="142852"/>
            <a:ext cx="8686800" cy="1143000"/>
          </a:xfrm>
        </p:spPr>
        <p:txBody>
          <a:bodyPr>
            <a:noAutofit/>
          </a:bodyPr>
          <a:lstStyle/>
          <a:p>
            <a:pPr algn="ctr"/>
            <a:r>
              <a:rPr lang="es-MX" sz="6000" b="1" dirty="0" smtClean="0">
                <a:solidFill>
                  <a:srgbClr val="FFC000"/>
                </a:solidFill>
                <a:effectLst>
                  <a:reflection blurRad="6350" stA="55000" endA="300" endPos="45500" dir="5400000" sy="-100000" algn="bl" rotWithShape="0"/>
                </a:effectLst>
                <a:latin typeface="Calibri" pitchFamily="34" charset="0"/>
              </a:rPr>
              <a:t>Concepto de Dirección</a:t>
            </a:r>
            <a:endParaRPr lang="es-MX" sz="6000" b="1" dirty="0">
              <a:solidFill>
                <a:srgbClr val="FFC000"/>
              </a:solidFill>
              <a:effectLst>
                <a:reflection blurRad="6350" stA="55000" endA="300" endPos="45500" dir="5400000" sy="-100000" algn="bl" rotWithShape="0"/>
              </a:effectLst>
              <a:latin typeface="Calibri" pitchFamily="34" charset="0"/>
            </a:endParaRPr>
          </a:p>
        </p:txBody>
      </p:sp>
      <p:sp>
        <p:nvSpPr>
          <p:cNvPr id="3" name="Content Placeholder 2"/>
          <p:cNvSpPr>
            <a:spLocks noGrp="1"/>
          </p:cNvSpPr>
          <p:nvPr>
            <p:ph idx="1"/>
          </p:nvPr>
        </p:nvSpPr>
        <p:spPr>
          <a:xfrm>
            <a:off x="485804" y="1928802"/>
            <a:ext cx="8229600" cy="4143404"/>
          </a:xfrm>
        </p:spPr>
        <p:txBody>
          <a:bodyPr>
            <a:normAutofit/>
          </a:bodyPr>
          <a:lstStyle/>
          <a:p>
            <a:pPr algn="just"/>
            <a:r>
              <a:rPr lang="es-ES" sz="3000" dirty="0" smtClean="0">
                <a:latin typeface="Calibri" pitchFamily="34" charset="0"/>
              </a:rPr>
              <a:t>Es la ejecución de los planes de acuerdo con la estructura organizacional, mediante la guía de los esfuerzos del grupo social a través de </a:t>
            </a:r>
            <a:r>
              <a:rPr lang="es-ES" sz="3000" dirty="0" smtClean="0">
                <a:solidFill>
                  <a:srgbClr val="FFC000"/>
                </a:solidFill>
                <a:latin typeface="Calibri" pitchFamily="34" charset="0"/>
              </a:rPr>
              <a:t>la motivación, la comunicación y la supervisión.</a:t>
            </a:r>
          </a:p>
          <a:p>
            <a:pPr algn="just">
              <a:buNone/>
            </a:pPr>
            <a:r>
              <a:rPr lang="es-MX" sz="3000" dirty="0" smtClean="0">
                <a:latin typeface="Calibri" pitchFamily="34" charset="0"/>
              </a:rPr>
              <a:t> </a:t>
            </a:r>
          </a:p>
          <a:p>
            <a:pPr algn="just"/>
            <a:endParaRPr lang="es-MX" sz="3000" dirty="0" smtClean="0">
              <a:latin typeface="Calibri" pitchFamily="34" charset="0"/>
            </a:endParaRPr>
          </a:p>
          <a:p>
            <a:pPr algn="ctr">
              <a:buNone/>
            </a:pPr>
            <a:r>
              <a:rPr lang="es-MX" sz="3000" b="1" dirty="0" smtClean="0">
                <a:latin typeface="Calibri" pitchFamily="34" charset="0"/>
              </a:rPr>
              <a:t>    </a:t>
            </a:r>
            <a:endParaRPr lang="es-MX" sz="3000" dirty="0">
              <a:latin typeface="Calibri" pitchFamily="34" charset="0"/>
            </a:endParaRPr>
          </a:p>
        </p:txBody>
      </p:sp>
      <p:sp>
        <p:nvSpPr>
          <p:cNvPr id="4" name="3 Rectángulo redondeado"/>
          <p:cNvSpPr/>
          <p:nvPr/>
        </p:nvSpPr>
        <p:spPr>
          <a:xfrm>
            <a:off x="1115616" y="4221088"/>
            <a:ext cx="734481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s-MX" sz="3200" b="1" dirty="0" smtClean="0">
              <a:solidFill>
                <a:schemeClr val="accent3"/>
              </a:solidFill>
              <a:latin typeface="Calibri" pitchFamily="34" charset="0"/>
            </a:endParaRPr>
          </a:p>
          <a:p>
            <a:pPr algn="ctr">
              <a:buNone/>
            </a:pPr>
            <a:r>
              <a:rPr lang="es-MX" sz="3200" b="1" dirty="0" smtClean="0">
                <a:solidFill>
                  <a:srgbClr val="FFFF00"/>
                </a:solidFill>
                <a:latin typeface="Calibri" pitchFamily="34" charset="0"/>
              </a:rPr>
              <a:t>Implica </a:t>
            </a:r>
            <a:r>
              <a:rPr lang="es-MX" sz="3200" b="1" dirty="0">
                <a:solidFill>
                  <a:srgbClr val="FFFF00"/>
                </a:solidFill>
                <a:latin typeface="Calibri" pitchFamily="34" charset="0"/>
              </a:rPr>
              <a:t>mandar, influir y motivar a los empleados para que realicen tareas esenciales.</a:t>
            </a:r>
          </a:p>
          <a:p>
            <a:pPr algn="just"/>
            <a:endParaRPr lang="es-MX" sz="3200" dirty="0">
              <a:solidFill>
                <a:schemeClr val="accent3"/>
              </a:solidFill>
              <a:latin typeface="Calibri" pitchFamily="34" charset="0"/>
            </a:endParaRPr>
          </a:p>
        </p:txBody>
      </p:sp>
    </p:spTree>
    <p:extLst>
      <p:ext uri="{BB962C8B-B14F-4D97-AF65-F5344CB8AC3E}">
        <p14:creationId xmlns:p14="http://schemas.microsoft.com/office/powerpoint/2010/main" val="193732012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297160"/>
            <a:ext cx="8064896" cy="4572000"/>
          </a:xfrm>
        </p:spPr>
        <p:txBody>
          <a:bodyPr>
            <a:noAutofit/>
          </a:bodyPr>
          <a:lstStyle/>
          <a:p>
            <a:pPr marL="68580" indent="0" algn="just">
              <a:buNone/>
            </a:pPr>
            <a:endParaRPr lang="es-MX" sz="2800" dirty="0">
              <a:latin typeface="Calibri" panose="020F0502020204030204" pitchFamily="34" charset="0"/>
            </a:endParaRPr>
          </a:p>
          <a:p>
            <a:pPr marL="68580" indent="0" algn="just">
              <a:buNone/>
            </a:pPr>
            <a:r>
              <a:rPr lang="es-MX" sz="2800" b="1" dirty="0">
                <a:solidFill>
                  <a:schemeClr val="accent1"/>
                </a:solidFill>
                <a:latin typeface="Calibri" panose="020F0502020204030204" pitchFamily="34" charset="0"/>
              </a:rPr>
              <a:t>9. Celebra los éxitos grupales.</a:t>
            </a:r>
            <a:r>
              <a:rPr lang="es-MX" sz="2800" b="1" dirty="0">
                <a:latin typeface="Calibri" panose="020F0502020204030204" pitchFamily="34" charset="0"/>
              </a:rPr>
              <a:t> </a:t>
            </a:r>
            <a:r>
              <a:rPr lang="es-MX" sz="2800" dirty="0">
                <a:latin typeface="Calibri" panose="020F0502020204030204" pitchFamily="34" charset="0"/>
              </a:rPr>
              <a:t>Aunque es importante también reconocer el trabajo individual, es clave que las recompensas se den por resultados en equipo. Cuando algo sale bien, </a:t>
            </a:r>
            <a:r>
              <a:rPr lang="es-MX" sz="2800" dirty="0" smtClean="0">
                <a:latin typeface="Calibri" panose="020F0502020204030204" pitchFamily="34" charset="0"/>
              </a:rPr>
              <a:t>se deberá reunir </a:t>
            </a:r>
            <a:r>
              <a:rPr lang="es-MX" sz="2800" dirty="0">
                <a:latin typeface="Calibri" panose="020F0502020204030204" pitchFamily="34" charset="0"/>
              </a:rPr>
              <a:t>a todos los implicados y agradéceles su trabajo. </a:t>
            </a:r>
            <a:r>
              <a:rPr lang="es-MX" sz="2800" dirty="0" smtClean="0">
                <a:latin typeface="Calibri" panose="020F0502020204030204" pitchFamily="34" charset="0"/>
              </a:rPr>
              <a:t>Procurar </a:t>
            </a:r>
            <a:r>
              <a:rPr lang="es-MX" sz="2800" dirty="0">
                <a:latin typeface="Calibri" panose="020F0502020204030204" pitchFamily="34" charset="0"/>
              </a:rPr>
              <a:t>destacar el papel de cada uno, pero celebrar el resultado grupal.</a:t>
            </a:r>
          </a:p>
          <a:p>
            <a:pPr marL="68580" indent="0" algn="just">
              <a:buNone/>
            </a:pPr>
            <a:r>
              <a:rPr lang="es-MX" sz="2800" b="1" dirty="0">
                <a:solidFill>
                  <a:schemeClr val="accent1"/>
                </a:solidFill>
                <a:latin typeface="Calibri" panose="020F0502020204030204" pitchFamily="34" charset="0"/>
              </a:rPr>
              <a:t>10. Sé un líder.</a:t>
            </a:r>
            <a:r>
              <a:rPr lang="es-MX" sz="2800" dirty="0">
                <a:solidFill>
                  <a:schemeClr val="accent1"/>
                </a:solidFill>
                <a:latin typeface="Calibri" panose="020F0502020204030204" pitchFamily="34" charset="0"/>
              </a:rPr>
              <a:t> </a:t>
            </a:r>
            <a:r>
              <a:rPr lang="es-MX" sz="2800" dirty="0">
                <a:latin typeface="Calibri" panose="020F0502020204030204" pitchFamily="34" charset="0"/>
              </a:rPr>
              <a:t>Todo equipo de trabajo necesita un líder que guíe y reúna los esfuerzos individuales. No </a:t>
            </a:r>
            <a:r>
              <a:rPr lang="es-MX" sz="2800" dirty="0" smtClean="0">
                <a:latin typeface="Calibri" panose="020F0502020204030204" pitchFamily="34" charset="0"/>
              </a:rPr>
              <a:t>“lavarse </a:t>
            </a:r>
            <a:r>
              <a:rPr lang="es-MX" sz="2800" dirty="0">
                <a:latin typeface="Calibri" panose="020F0502020204030204" pitchFamily="34" charset="0"/>
              </a:rPr>
              <a:t>las manos” y </a:t>
            </a:r>
            <a:r>
              <a:rPr lang="es-MX" sz="2800" dirty="0" smtClean="0">
                <a:latin typeface="Calibri" panose="020F0502020204030204" pitchFamily="34" charset="0"/>
              </a:rPr>
              <a:t>ser </a:t>
            </a:r>
            <a:r>
              <a:rPr lang="es-MX" sz="2800" dirty="0">
                <a:latin typeface="Calibri" panose="020F0502020204030204" pitchFamily="34" charset="0"/>
              </a:rPr>
              <a:t>parte del equipo. Como líder </a:t>
            </a:r>
            <a:r>
              <a:rPr lang="es-MX" sz="2800" dirty="0" smtClean="0">
                <a:latin typeface="Calibri" panose="020F0502020204030204" pitchFamily="34" charset="0"/>
              </a:rPr>
              <a:t>se debe de llegar </a:t>
            </a:r>
            <a:r>
              <a:rPr lang="es-MX" sz="2800" dirty="0">
                <a:latin typeface="Calibri" panose="020F0502020204030204" pitchFamily="34" charset="0"/>
              </a:rPr>
              <a:t>a consensos y tomar decisiones, con base en las ideas y opiniones de tu equipo. </a:t>
            </a:r>
          </a:p>
          <a:p>
            <a:pPr marL="68580" indent="0" algn="just">
              <a:buNone/>
            </a:pPr>
            <a:endParaRPr lang="es-MX" sz="2800" dirty="0">
              <a:latin typeface="Calibri" panose="020F0502020204030204" pitchFamily="34" charset="0"/>
            </a:endParaRPr>
          </a:p>
        </p:txBody>
      </p:sp>
    </p:spTree>
    <p:extLst>
      <p:ext uri="{BB962C8B-B14F-4D97-AF65-F5344CB8AC3E}">
        <p14:creationId xmlns:p14="http://schemas.microsoft.com/office/powerpoint/2010/main" val="24957138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188640"/>
            <a:ext cx="7772400" cy="914400"/>
          </a:xfrm>
        </p:spPr>
        <p:txBody>
          <a:bodyPr/>
          <a:lstStyle/>
          <a:p>
            <a:pPr algn="ctr"/>
            <a:r>
              <a:rPr lang="es-MX" b="1" dirty="0">
                <a:solidFill>
                  <a:schemeClr val="accent1"/>
                </a:solidFill>
                <a:latin typeface="Calibri" panose="020F0502020204030204" pitchFamily="34" charset="0"/>
              </a:rPr>
              <a:t>A</a:t>
            </a:r>
            <a:r>
              <a:rPr lang="es-MX" b="1" dirty="0" smtClean="0">
                <a:solidFill>
                  <a:schemeClr val="accent1"/>
                </a:solidFill>
                <a:latin typeface="Calibri" panose="020F0502020204030204" pitchFamily="34" charset="0"/>
              </a:rPr>
              <a:t>ctividades </a:t>
            </a:r>
            <a:r>
              <a:rPr lang="es-MX" b="1" dirty="0">
                <a:solidFill>
                  <a:schemeClr val="accent1"/>
                </a:solidFill>
                <a:latin typeface="Calibri" panose="020F0502020204030204" pitchFamily="34" charset="0"/>
              </a:rPr>
              <a:t>de mantenimiento </a:t>
            </a:r>
            <a:r>
              <a:rPr lang="es-MX" b="1" dirty="0" smtClean="0">
                <a:solidFill>
                  <a:schemeClr val="accent1"/>
                </a:solidFill>
                <a:latin typeface="Calibri" panose="020F0502020204030204" pitchFamily="34" charset="0"/>
              </a:rPr>
              <a:t>de equipos</a:t>
            </a:r>
            <a:endParaRPr lang="es-MX" b="1" dirty="0">
              <a:solidFill>
                <a:schemeClr val="accent1"/>
              </a:solidFill>
              <a:latin typeface="Calibri" panose="020F0502020204030204" pitchFamily="34" charset="0"/>
            </a:endParaRPr>
          </a:p>
        </p:txBody>
      </p:sp>
      <p:sp>
        <p:nvSpPr>
          <p:cNvPr id="3" name="2 Marcador de contenido"/>
          <p:cNvSpPr>
            <a:spLocks noGrp="1"/>
          </p:cNvSpPr>
          <p:nvPr>
            <p:ph idx="1"/>
          </p:nvPr>
        </p:nvSpPr>
        <p:spPr>
          <a:xfrm>
            <a:off x="1638946" y="1783560"/>
            <a:ext cx="7047854" cy="5074440"/>
          </a:xfrm>
        </p:spPr>
        <p:txBody>
          <a:bodyPr>
            <a:normAutofit fontScale="92500" lnSpcReduction="10000"/>
          </a:bodyPr>
          <a:lstStyle/>
          <a:p>
            <a:pPr algn="just">
              <a:buClr>
                <a:schemeClr val="accent1"/>
              </a:buClr>
              <a:buFont typeface="Wingdings" panose="05000000000000000000" pitchFamily="2" charset="2"/>
              <a:buChar char="Ø"/>
            </a:pPr>
            <a:r>
              <a:rPr lang="es-MX" dirty="0">
                <a:latin typeface="Calibri" panose="020F0502020204030204" pitchFamily="34" charset="0"/>
              </a:rPr>
              <a:t>Animar, aceptar y mostrar acuerdo con las ideas de los demás, mostrando solidaridad</a:t>
            </a:r>
          </a:p>
          <a:p>
            <a:pPr algn="just">
              <a:buClr>
                <a:schemeClr val="accent1"/>
              </a:buClr>
              <a:buFont typeface="Wingdings" panose="05000000000000000000" pitchFamily="2" charset="2"/>
              <a:buChar char="Ø"/>
            </a:pPr>
            <a:r>
              <a:rPr lang="es-MX" dirty="0">
                <a:latin typeface="Calibri" panose="020F0502020204030204" pitchFamily="34" charset="0"/>
              </a:rPr>
              <a:t>Contribuir a armonizar las disensiones del equipo, reconciliando diferencias</a:t>
            </a:r>
          </a:p>
          <a:p>
            <a:pPr algn="just">
              <a:buClr>
                <a:schemeClr val="accent1"/>
              </a:buClr>
              <a:buFont typeface="Wingdings" panose="05000000000000000000" pitchFamily="2" charset="2"/>
              <a:buChar char="Ø"/>
            </a:pPr>
            <a:r>
              <a:rPr lang="es-MX" dirty="0">
                <a:latin typeface="Calibri" panose="020F0502020204030204" pitchFamily="34" charset="0"/>
              </a:rPr>
              <a:t>Expresar estándares de realización que ha de alcanzar el equipo o ha de usar en la evaluación del proceso del mismo</a:t>
            </a:r>
          </a:p>
          <a:p>
            <a:pPr algn="just">
              <a:buClr>
                <a:schemeClr val="accent1"/>
              </a:buClr>
              <a:buFont typeface="Wingdings" panose="05000000000000000000" pitchFamily="2" charset="2"/>
              <a:buChar char="Ø"/>
            </a:pPr>
            <a:r>
              <a:rPr lang="es-MX" dirty="0">
                <a:latin typeface="Calibri" panose="020F0502020204030204" pitchFamily="34" charset="0"/>
              </a:rPr>
              <a:t>Caminar con el equipo, estando de acuerdo en realizar las ideas de los otros</a:t>
            </a:r>
          </a:p>
          <a:p>
            <a:pPr algn="just">
              <a:buClr>
                <a:schemeClr val="accent1"/>
              </a:buClr>
              <a:buFont typeface="Wingdings" panose="05000000000000000000" pitchFamily="2" charset="2"/>
              <a:buChar char="Ø"/>
            </a:pPr>
            <a:r>
              <a:rPr lang="es-MX" dirty="0">
                <a:latin typeface="Calibri" panose="020F0502020204030204" pitchFamily="34" charset="0"/>
              </a:rPr>
              <a:t>Alentar la participación de todos y no sólo de unos pocos</a:t>
            </a:r>
          </a:p>
          <a:p>
            <a:pPr algn="just"/>
            <a:endParaRPr lang="es-MX" dirty="0">
              <a:latin typeface="Calibri" panose="020F0502020204030204" pitchFamily="34" charset="0"/>
            </a:endParaRPr>
          </a:p>
        </p:txBody>
      </p:sp>
      <p:pic>
        <p:nvPicPr>
          <p:cNvPr id="61442" name="Picture 2" descr="http://biodiversidad.mma.gob.cl/wp-content/uploads/2014/09/960_es-trabajo-en-equipo-m.jpg"/>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rot="16200000">
            <a:off x="-2609527" y="2609528"/>
            <a:ext cx="6858002" cy="16389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4 Rectángulo"/>
          <p:cNvSpPr/>
          <p:nvPr/>
        </p:nvSpPr>
        <p:spPr>
          <a:xfrm rot="16200000">
            <a:off x="734882" y="3328971"/>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49748929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4400" b="1" dirty="0" smtClean="0">
                <a:solidFill>
                  <a:schemeClr val="accent1"/>
                </a:solidFill>
                <a:latin typeface="Calibri" panose="020F0502020204030204" pitchFamily="34" charset="0"/>
              </a:rPr>
              <a:t>Formas de Equipos</a:t>
            </a:r>
            <a:endParaRPr lang="es-MX" sz="4400" b="1" dirty="0">
              <a:solidFill>
                <a:schemeClr val="accent1"/>
              </a:solidFill>
              <a:latin typeface="Calibri" panose="020F050202020403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795951502"/>
              </p:ext>
            </p:extLst>
          </p:nvPr>
        </p:nvGraphicFramePr>
        <p:xfrm>
          <a:off x="539552" y="1484784"/>
          <a:ext cx="8352928" cy="4871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660129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69634" name="Picture 2" descr="http://www.eltrabajoenequipo.com/images/trabajoenequip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60" y="-1"/>
            <a:ext cx="9167260" cy="689951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769536" y="645333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14376978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16632"/>
            <a:ext cx="7772400" cy="914400"/>
          </a:xfrm>
        </p:spPr>
        <p:txBody>
          <a:bodyPr/>
          <a:lstStyle/>
          <a:p>
            <a:pPr algn="ctr"/>
            <a:r>
              <a:rPr lang="es-MX" b="1" dirty="0">
                <a:solidFill>
                  <a:schemeClr val="accent1"/>
                </a:solidFill>
                <a:latin typeface="Calibri" panose="020F0502020204030204" pitchFamily="34" charset="0"/>
              </a:rPr>
              <a:t>Condiciones que deben reunir los miembros del equipo</a:t>
            </a:r>
            <a:br>
              <a:rPr lang="es-MX" b="1" dirty="0">
                <a:solidFill>
                  <a:schemeClr val="accent1"/>
                </a:solidFill>
                <a:latin typeface="Calibri" panose="020F0502020204030204" pitchFamily="34" charset="0"/>
              </a:rPr>
            </a:br>
            <a:r>
              <a:rPr lang="es-MX" dirty="0"/>
              <a:t/>
            </a:r>
            <a:br>
              <a:rPr lang="es-MX" dirty="0"/>
            </a:br>
            <a:endParaRPr lang="es-MX" dirty="0"/>
          </a:p>
        </p:txBody>
      </p:sp>
      <p:sp>
        <p:nvSpPr>
          <p:cNvPr id="3" name="2 Marcador de contenido"/>
          <p:cNvSpPr>
            <a:spLocks noGrp="1"/>
          </p:cNvSpPr>
          <p:nvPr>
            <p:ph idx="1"/>
          </p:nvPr>
        </p:nvSpPr>
        <p:spPr>
          <a:xfrm>
            <a:off x="827584" y="1512168"/>
            <a:ext cx="8064896" cy="4869160"/>
          </a:xfrm>
        </p:spPr>
        <p:txBody>
          <a:bodyPr>
            <a:noAutofit/>
          </a:bodyPr>
          <a:lstStyle/>
          <a:p>
            <a:pPr marL="68580" indent="0" algn="just">
              <a:buNone/>
            </a:pPr>
            <a:r>
              <a:rPr lang="es-MX" sz="2800" dirty="0">
                <a:latin typeface="Calibri" panose="020F0502020204030204" pitchFamily="34" charset="0"/>
              </a:rPr>
              <a:t>1. Ser capaces de poder establecer relaciones satisfactorias con los integrantes del equipo.</a:t>
            </a:r>
          </a:p>
          <a:p>
            <a:pPr marL="68580" indent="0" algn="just">
              <a:buNone/>
            </a:pPr>
            <a:r>
              <a:rPr lang="es-MX" sz="2800" dirty="0">
                <a:latin typeface="Calibri" panose="020F0502020204030204" pitchFamily="34" charset="0"/>
              </a:rPr>
              <a:t>2. Ser leales consigo mismo y con los demás.</a:t>
            </a:r>
          </a:p>
          <a:p>
            <a:pPr marL="68580" indent="0" algn="just">
              <a:buNone/>
            </a:pPr>
            <a:r>
              <a:rPr lang="es-MX" sz="2800" dirty="0">
                <a:latin typeface="Calibri" panose="020F0502020204030204" pitchFamily="34" charset="0"/>
              </a:rPr>
              <a:t>3. Tener espíritu de autocrítica y </a:t>
            </a:r>
            <a:r>
              <a:rPr lang="es-MX" sz="2800" dirty="0" smtClean="0">
                <a:latin typeface="Calibri" panose="020F0502020204030204" pitchFamily="34" charset="0"/>
              </a:rPr>
              <a:t>de</a:t>
            </a:r>
            <a:r>
              <a:rPr lang="es-MX" sz="2800" dirty="0">
                <a:latin typeface="Calibri" panose="020F0502020204030204" pitchFamily="34" charset="0"/>
              </a:rPr>
              <a:t> crítica constructiva.</a:t>
            </a:r>
          </a:p>
          <a:p>
            <a:pPr marL="68580" indent="0" algn="just">
              <a:buNone/>
            </a:pPr>
            <a:r>
              <a:rPr lang="es-MX" sz="2800" dirty="0">
                <a:latin typeface="Calibri" panose="020F0502020204030204" pitchFamily="34" charset="0"/>
              </a:rPr>
              <a:t>4. Tener sentido de responsabilidad para cumplir con los objetivos.</a:t>
            </a:r>
          </a:p>
          <a:p>
            <a:pPr marL="68580" indent="0" algn="just">
              <a:buNone/>
            </a:pPr>
            <a:r>
              <a:rPr lang="es-MX" sz="2800" dirty="0">
                <a:latin typeface="Calibri" panose="020F0502020204030204" pitchFamily="34" charset="0"/>
              </a:rPr>
              <a:t>5. Tener capacidad de autodeterminación, optimismo, iniciativa y tenacidad.</a:t>
            </a:r>
          </a:p>
          <a:p>
            <a:pPr marL="68580" indent="0" algn="just">
              <a:buNone/>
            </a:pPr>
            <a:r>
              <a:rPr lang="es-MX" sz="2800" dirty="0">
                <a:latin typeface="Calibri" panose="020F0502020204030204" pitchFamily="34" charset="0"/>
              </a:rPr>
              <a:t>6. Tener inquietud de perfeccionamiento, para la superación.</a:t>
            </a:r>
          </a:p>
          <a:p>
            <a:pPr marL="68580" indent="0" algn="just">
              <a:buNone/>
            </a:pPr>
            <a:r>
              <a:rPr lang="es-MX" sz="2800" dirty="0">
                <a:latin typeface="Calibri" panose="020F0502020204030204" pitchFamily="34" charset="0"/>
              </a:rPr>
              <a:t/>
            </a:r>
            <a:br>
              <a:rPr lang="es-MX" sz="2800" dirty="0">
                <a:latin typeface="Calibri" panose="020F0502020204030204" pitchFamily="34" charset="0"/>
              </a:rPr>
            </a:br>
            <a:endParaRPr lang="es-MX" sz="2800" dirty="0">
              <a:latin typeface="Calibri" panose="020F0502020204030204" pitchFamily="34" charset="0"/>
            </a:endParaRPr>
          </a:p>
        </p:txBody>
      </p:sp>
    </p:spTree>
    <p:extLst>
      <p:ext uri="{BB962C8B-B14F-4D97-AF65-F5344CB8AC3E}">
        <p14:creationId xmlns:p14="http://schemas.microsoft.com/office/powerpoint/2010/main" val="18305516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88640"/>
            <a:ext cx="7772400" cy="914400"/>
          </a:xfrm>
        </p:spPr>
        <p:txBody>
          <a:bodyPr/>
          <a:lstStyle/>
          <a:p>
            <a:pPr algn="ctr"/>
            <a:r>
              <a:rPr lang="es-MX" sz="4400" b="1" dirty="0" smtClean="0">
                <a:solidFill>
                  <a:schemeClr val="accent1"/>
                </a:solidFill>
                <a:latin typeface="Calibri" panose="020F0502020204030204" pitchFamily="34" charset="0"/>
              </a:rPr>
              <a:t>Técnicas de Trabajo en Equipo</a:t>
            </a:r>
            <a:endParaRPr lang="es-MX" sz="4400" dirty="0">
              <a:solidFill>
                <a:schemeClr val="accent1"/>
              </a:solidFill>
              <a:latin typeface="Calibri" panose="020F0502020204030204" pitchFamily="34" charset="0"/>
            </a:endParaRPr>
          </a:p>
        </p:txBody>
      </p:sp>
      <p:sp>
        <p:nvSpPr>
          <p:cNvPr id="3" name="2 Marcador de contenido"/>
          <p:cNvSpPr>
            <a:spLocks noGrp="1"/>
          </p:cNvSpPr>
          <p:nvPr>
            <p:ph idx="1"/>
          </p:nvPr>
        </p:nvSpPr>
        <p:spPr>
          <a:xfrm>
            <a:off x="611560" y="1124744"/>
            <a:ext cx="8208912" cy="4572000"/>
          </a:xfrm>
        </p:spPr>
        <p:txBody>
          <a:bodyPr>
            <a:noAutofit/>
          </a:bodyPr>
          <a:lstStyle/>
          <a:p>
            <a:pPr algn="just"/>
            <a:r>
              <a:rPr lang="es-MX" sz="2800" dirty="0">
                <a:latin typeface="Calibri" panose="020F0502020204030204" pitchFamily="34" charset="0"/>
              </a:rPr>
              <a:t>Los procedimientos para luego de identificado el problema, buscar las soluciones, optimizar la mejor de estas y decidir cual es la mas adecuada</a:t>
            </a:r>
            <a:r>
              <a:rPr lang="es-MX" sz="2800" dirty="0" smtClean="0">
                <a:latin typeface="Calibri" panose="020F0502020204030204" pitchFamily="34" charset="0"/>
              </a:rPr>
              <a:t>.</a:t>
            </a:r>
          </a:p>
          <a:p>
            <a:pPr algn="just"/>
            <a:r>
              <a:rPr lang="es-MX" sz="2800" dirty="0" smtClean="0">
                <a:latin typeface="Calibri" panose="020F0502020204030204" pitchFamily="34" charset="0"/>
              </a:rPr>
              <a:t>Caminos </a:t>
            </a:r>
            <a:r>
              <a:rPr lang="es-MX" sz="2800" dirty="0">
                <a:latin typeface="Calibri" panose="020F0502020204030204" pitchFamily="34" charset="0"/>
              </a:rPr>
              <a:t>que orientan al equipo sobre cómo debe trabajar, y que le indican la ruta a </a:t>
            </a:r>
            <a:r>
              <a:rPr lang="es-MX" sz="2800" dirty="0" smtClean="0">
                <a:latin typeface="Calibri" panose="020F0502020204030204" pitchFamily="34" charset="0"/>
              </a:rPr>
              <a:t>seguir.</a:t>
            </a:r>
          </a:p>
          <a:p>
            <a:pPr algn="just"/>
            <a:r>
              <a:rPr lang="es-MX" sz="2800" dirty="0" smtClean="0">
                <a:latin typeface="Calibri" panose="020F0502020204030204" pitchFamily="34" charset="0"/>
              </a:rPr>
              <a:t>Las </a:t>
            </a:r>
            <a:r>
              <a:rPr lang="es-MX" sz="2800" dirty="0">
                <a:latin typeface="Calibri" panose="020F0502020204030204" pitchFamily="34" charset="0"/>
              </a:rPr>
              <a:t>maneras, procedimientos o medios sistematizados de organizar y desarrollar las actividades del equipo</a:t>
            </a:r>
            <a:r>
              <a:rPr lang="es-MX" sz="2800" dirty="0" smtClean="0">
                <a:latin typeface="Calibri" panose="020F0502020204030204" pitchFamily="34" charset="0"/>
              </a:rPr>
              <a:t>.</a:t>
            </a:r>
          </a:p>
          <a:p>
            <a:pPr algn="just"/>
            <a:r>
              <a:rPr lang="es-MX" sz="2800" dirty="0" smtClean="0">
                <a:latin typeface="Calibri" panose="020F0502020204030204" pitchFamily="34" charset="0"/>
              </a:rPr>
              <a:t>Los </a:t>
            </a:r>
            <a:r>
              <a:rPr lang="es-MX" sz="2800" dirty="0">
                <a:latin typeface="Calibri" panose="020F0502020204030204" pitchFamily="34" charset="0"/>
              </a:rPr>
              <a:t>medios o los métodos empleados en situaciones grupales, buscando la interacción de todos los miembros de un equipo a fin de lograr los objetivos propuestos</a:t>
            </a:r>
            <a:r>
              <a:rPr lang="es-MX" sz="2800" dirty="0" smtClean="0">
                <a:latin typeface="Calibri" panose="020F0502020204030204" pitchFamily="34" charset="0"/>
              </a:rPr>
              <a:t>.</a:t>
            </a:r>
          </a:p>
          <a:p>
            <a:pPr algn="just"/>
            <a:r>
              <a:rPr lang="es-MX" sz="2800" dirty="0">
                <a:latin typeface="Calibri" panose="020F0502020204030204" pitchFamily="34" charset="0"/>
              </a:rPr>
              <a:t/>
            </a:r>
            <a:br>
              <a:rPr lang="es-MX" sz="2800" dirty="0">
                <a:latin typeface="Calibri" panose="020F0502020204030204" pitchFamily="34" charset="0"/>
              </a:rPr>
            </a:br>
            <a:endParaRPr lang="es-MX" sz="2800" dirty="0">
              <a:latin typeface="Calibri" panose="020F0502020204030204" pitchFamily="34" charset="0"/>
            </a:endParaRPr>
          </a:p>
        </p:txBody>
      </p:sp>
    </p:spTree>
    <p:extLst>
      <p:ext uri="{BB962C8B-B14F-4D97-AF65-F5344CB8AC3E}">
        <p14:creationId xmlns:p14="http://schemas.microsoft.com/office/powerpoint/2010/main" val="238584458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47864" y="512064"/>
            <a:ext cx="5338936" cy="914400"/>
          </a:xfrm>
        </p:spPr>
        <p:txBody>
          <a:bodyPr/>
          <a:lstStyle/>
          <a:p>
            <a:pPr algn="ctr"/>
            <a:r>
              <a:rPr lang="es-MX" b="1" dirty="0">
                <a:solidFill>
                  <a:schemeClr val="accent1"/>
                </a:solidFill>
                <a:latin typeface="Calibri" panose="020F0502020204030204" pitchFamily="34" charset="0"/>
              </a:rPr>
              <a:t>¿POR QUÉ FALLAN LOS EQUIPOS?</a:t>
            </a:r>
            <a:endParaRPr lang="es-MX" dirty="0">
              <a:solidFill>
                <a:schemeClr val="accent1"/>
              </a:solidFill>
              <a:latin typeface="Calibri" panose="020F0502020204030204" pitchFamily="34" charset="0"/>
            </a:endParaRPr>
          </a:p>
        </p:txBody>
      </p:sp>
      <p:sp>
        <p:nvSpPr>
          <p:cNvPr id="3" name="2 Marcador de contenido"/>
          <p:cNvSpPr>
            <a:spLocks noGrp="1"/>
          </p:cNvSpPr>
          <p:nvPr>
            <p:ph idx="1"/>
          </p:nvPr>
        </p:nvSpPr>
        <p:spPr>
          <a:xfrm>
            <a:off x="4139952" y="2708920"/>
            <a:ext cx="5889848" cy="4572000"/>
          </a:xfrm>
        </p:spPr>
        <p:txBody>
          <a:bodyPr>
            <a:normAutofit/>
          </a:bodyPr>
          <a:lstStyle/>
          <a:p>
            <a:pPr>
              <a:buClr>
                <a:schemeClr val="accent1"/>
              </a:buClr>
              <a:buFont typeface="Wingdings" panose="05000000000000000000" pitchFamily="2" charset="2"/>
              <a:buChar char="Ø"/>
            </a:pPr>
            <a:r>
              <a:rPr lang="es-MX" sz="3200" b="1" dirty="0">
                <a:latin typeface="Calibri" panose="020F0502020204030204" pitchFamily="34" charset="0"/>
              </a:rPr>
              <a:t>Metas no claras</a:t>
            </a:r>
            <a:endParaRPr lang="es-MX" sz="3200" dirty="0">
              <a:latin typeface="Calibri" panose="020F0502020204030204" pitchFamily="34" charset="0"/>
            </a:endParaRPr>
          </a:p>
          <a:p>
            <a:pPr>
              <a:buClr>
                <a:schemeClr val="accent1"/>
              </a:buClr>
              <a:buFont typeface="Wingdings" panose="05000000000000000000" pitchFamily="2" charset="2"/>
              <a:buChar char="Ø"/>
            </a:pPr>
            <a:r>
              <a:rPr lang="es-MX" sz="3200" b="1" dirty="0">
                <a:latin typeface="Calibri" panose="020F0502020204030204" pitchFamily="34" charset="0"/>
              </a:rPr>
              <a:t>Falta de soporte de las Gerencias</a:t>
            </a:r>
            <a:endParaRPr lang="es-MX" sz="3200" dirty="0">
              <a:latin typeface="Calibri" panose="020F0502020204030204" pitchFamily="34" charset="0"/>
            </a:endParaRPr>
          </a:p>
          <a:p>
            <a:pPr>
              <a:buClr>
                <a:schemeClr val="accent1"/>
              </a:buClr>
              <a:buFont typeface="Wingdings" panose="05000000000000000000" pitchFamily="2" charset="2"/>
              <a:buChar char="Ø"/>
            </a:pPr>
            <a:r>
              <a:rPr lang="es-MX" sz="3200" b="1" dirty="0">
                <a:latin typeface="Calibri" panose="020F0502020204030204" pitchFamily="34" charset="0"/>
              </a:rPr>
              <a:t>Liderazgo no efectivo de equipos</a:t>
            </a:r>
            <a:endParaRPr lang="es-MX" sz="3200" dirty="0">
              <a:latin typeface="Calibri" panose="020F0502020204030204" pitchFamily="34" charset="0"/>
            </a:endParaRPr>
          </a:p>
          <a:p>
            <a:pPr>
              <a:buClr>
                <a:schemeClr val="accent1"/>
              </a:buClr>
              <a:buFont typeface="Wingdings" panose="05000000000000000000" pitchFamily="2" charset="2"/>
              <a:buChar char="Ø"/>
            </a:pPr>
            <a:r>
              <a:rPr lang="es-MX" sz="3200" b="1" dirty="0">
                <a:latin typeface="Calibri" panose="020F0502020204030204" pitchFamily="34" charset="0"/>
              </a:rPr>
              <a:t>Individualidad</a:t>
            </a:r>
            <a:endParaRPr lang="es-MX" sz="3200" dirty="0">
              <a:latin typeface="Calibri" panose="020F0502020204030204" pitchFamily="34" charset="0"/>
            </a:endParaRPr>
          </a:p>
          <a:p>
            <a:pPr>
              <a:buFont typeface="Wingdings" panose="05000000000000000000" pitchFamily="2" charset="2"/>
              <a:buChar char="Ø"/>
            </a:pPr>
            <a:endParaRPr lang="es-MX" sz="3600" dirty="0">
              <a:latin typeface="Calibri" panose="020F0502020204030204" pitchFamily="34" charset="0"/>
            </a:endParaRPr>
          </a:p>
        </p:txBody>
      </p:sp>
      <p:pic>
        <p:nvPicPr>
          <p:cNvPr id="63494" name="Picture 6" descr="http://www.grandespymes.com.ar/wp-content/uploads/2015/08/trabajo-en-equip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866149" y="1860007"/>
            <a:ext cx="6864139" cy="3131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084043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68610" name="Picture 2" descr="http://m.c.lnkd.licdn.com/mpr/mpr/AAEAAQAAAAAAAAP2AAAAJGE0YWRjZmYzLTdiZDAtNGQyMS04NmJlLTMzZDY1NGMxZTY5Y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769536" y="6545553"/>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2266430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5400" b="1" dirty="0" smtClean="0">
                <a:solidFill>
                  <a:srgbClr val="FFC000"/>
                </a:solidFill>
                <a:latin typeface="Calibri" panose="020F0502020204030204" pitchFamily="34" charset="0"/>
              </a:rPr>
              <a:t>Bibliografía</a:t>
            </a:r>
            <a:endParaRPr lang="es-MX" sz="5400" b="1" dirty="0">
              <a:solidFill>
                <a:srgbClr val="FFC000"/>
              </a:solidFill>
              <a:latin typeface="Calibri" panose="020F0502020204030204" pitchFamily="34" charset="0"/>
            </a:endParaRPr>
          </a:p>
        </p:txBody>
      </p:sp>
      <p:sp>
        <p:nvSpPr>
          <p:cNvPr id="3" name="2 Marcador de contenido"/>
          <p:cNvSpPr>
            <a:spLocks noGrp="1"/>
          </p:cNvSpPr>
          <p:nvPr>
            <p:ph idx="1"/>
          </p:nvPr>
        </p:nvSpPr>
        <p:spPr>
          <a:xfrm>
            <a:off x="899592" y="1772816"/>
            <a:ext cx="7772400" cy="4572000"/>
          </a:xfrm>
        </p:spPr>
        <p:txBody>
          <a:bodyPr>
            <a:noAutofit/>
          </a:bodyPr>
          <a:lstStyle/>
          <a:p>
            <a:pPr marL="68580" lvl="0" indent="0">
              <a:buNone/>
            </a:pPr>
            <a:r>
              <a:rPr lang="es-ES" sz="2800" dirty="0" smtClean="0">
                <a:latin typeface="Calibri" panose="020F0502020204030204" pitchFamily="34" charset="0"/>
              </a:rPr>
              <a:t>1.- González  H. J. (1994). Administrar para producir.  Ed. ECASA.</a:t>
            </a:r>
            <a:endParaRPr lang="es-MX" sz="2800" dirty="0" smtClean="0">
              <a:latin typeface="Calibri" panose="020F0502020204030204" pitchFamily="34" charset="0"/>
            </a:endParaRPr>
          </a:p>
          <a:p>
            <a:pPr marL="68580" lvl="0" indent="0" algn="just">
              <a:buNone/>
            </a:pPr>
            <a:r>
              <a:rPr lang="es-ES" sz="2800" dirty="0" smtClean="0">
                <a:latin typeface="Calibri" panose="020F0502020204030204" pitchFamily="34" charset="0"/>
              </a:rPr>
              <a:t>2.- Hernández y R. S. (2008). Administración.  Ed. Mc Graw Hill.</a:t>
            </a:r>
            <a:endParaRPr lang="es-MX" sz="2800" dirty="0" smtClean="0">
              <a:latin typeface="Calibri" panose="020F0502020204030204" pitchFamily="34" charset="0"/>
            </a:endParaRPr>
          </a:p>
          <a:p>
            <a:pPr marL="68580" lvl="0" indent="0">
              <a:buNone/>
            </a:pPr>
            <a:r>
              <a:rPr lang="es-ES" sz="2800" dirty="0" smtClean="0">
                <a:latin typeface="Calibri" panose="020F0502020204030204" pitchFamily="34" charset="0"/>
              </a:rPr>
              <a:t>3.- Hernández y R. S. (1997). Introducción a la administración (un enfoque teórico – práctico). Ed. Mc Graw Hill.</a:t>
            </a:r>
          </a:p>
          <a:p>
            <a:pPr marL="68580" indent="0">
              <a:buNone/>
            </a:pPr>
            <a:r>
              <a:rPr lang="es-ES" sz="2800" dirty="0" smtClean="0">
                <a:latin typeface="Calibri" panose="020F0502020204030204" pitchFamily="34" charset="0"/>
              </a:rPr>
              <a:t>4.- </a:t>
            </a:r>
            <a:r>
              <a:rPr lang="es-ES" sz="2800" dirty="0" err="1" smtClean="0">
                <a:latin typeface="Calibri" panose="020F0502020204030204" pitchFamily="34" charset="0"/>
              </a:rPr>
              <a:t>Koontz</a:t>
            </a:r>
            <a:r>
              <a:rPr lang="es-ES" sz="2800" dirty="0" smtClean="0">
                <a:latin typeface="Calibri" panose="020F0502020204030204" pitchFamily="34" charset="0"/>
              </a:rPr>
              <a:t> </a:t>
            </a:r>
            <a:r>
              <a:rPr lang="es-ES" sz="2800" dirty="0">
                <a:latin typeface="Calibri" panose="020F0502020204030204" pitchFamily="34" charset="0"/>
              </a:rPr>
              <a:t>H. </a:t>
            </a:r>
            <a:r>
              <a:rPr lang="es-ES" sz="2800" dirty="0" err="1">
                <a:latin typeface="Calibri" panose="020F0502020204030204" pitchFamily="34" charset="0"/>
              </a:rPr>
              <a:t>Weihrich</a:t>
            </a:r>
            <a:r>
              <a:rPr lang="es-ES" sz="2800" dirty="0">
                <a:latin typeface="Calibri" panose="020F0502020204030204" pitchFamily="34" charset="0"/>
              </a:rPr>
              <a:t> H. (1999). Administración, una perspectiva global.  Ed. Mc Graw Hill.</a:t>
            </a:r>
            <a:endParaRPr lang="es-MX" sz="2800" dirty="0">
              <a:latin typeface="Calibri" panose="020F0502020204030204" pitchFamily="34" charset="0"/>
            </a:endParaRPr>
          </a:p>
          <a:p>
            <a:pPr lvl="0"/>
            <a:endParaRPr lang="es-MX" sz="2800" dirty="0" smtClean="0">
              <a:latin typeface="Calibri" panose="020F0502020204030204" pitchFamily="34" charset="0"/>
            </a:endParaRPr>
          </a:p>
        </p:txBody>
      </p:sp>
    </p:spTree>
    <p:extLst>
      <p:ext uri="{BB962C8B-B14F-4D97-AF65-F5344CB8AC3E}">
        <p14:creationId xmlns:p14="http://schemas.microsoft.com/office/powerpoint/2010/main" val="224868558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052736"/>
            <a:ext cx="7772400" cy="4752528"/>
          </a:xfrm>
        </p:spPr>
        <p:txBody>
          <a:bodyPr>
            <a:noAutofit/>
          </a:bodyPr>
          <a:lstStyle/>
          <a:p>
            <a:pPr marL="68580" lvl="0" indent="0" algn="just">
              <a:buNone/>
            </a:pPr>
            <a:r>
              <a:rPr lang="es-ES" sz="2800" dirty="0" smtClean="0">
                <a:latin typeface="Calibri" panose="020F0502020204030204" pitchFamily="34" charset="0"/>
              </a:rPr>
              <a:t>5.- Mercado H. S. (1990). Administración Aplicada. Teoría y Práctica. Ed. LIMUSA</a:t>
            </a:r>
            <a:endParaRPr lang="es-MX" sz="2800" dirty="0" smtClean="0">
              <a:latin typeface="Calibri" panose="020F0502020204030204" pitchFamily="34" charset="0"/>
            </a:endParaRPr>
          </a:p>
          <a:p>
            <a:pPr marL="68580" indent="0" algn="just">
              <a:buNone/>
            </a:pPr>
            <a:r>
              <a:rPr lang="es-ES" sz="2800" dirty="0" smtClean="0">
                <a:latin typeface="Calibri" panose="020F0502020204030204" pitchFamily="34" charset="0"/>
              </a:rPr>
              <a:t>6.- Rodríguez V. J. (1993). Como administrar Pequeñas y Medianas Empresas. Ed. ECASA.</a:t>
            </a:r>
            <a:endParaRPr lang="es-MX" sz="2800" dirty="0" smtClean="0">
              <a:latin typeface="Calibri" panose="020F0502020204030204" pitchFamily="34" charset="0"/>
            </a:endParaRPr>
          </a:p>
          <a:p>
            <a:pPr marL="68580" lvl="0" indent="0" algn="just">
              <a:buNone/>
            </a:pPr>
            <a:r>
              <a:rPr lang="es-ES" sz="2800" dirty="0" smtClean="0">
                <a:latin typeface="Calibri" panose="020F0502020204030204" pitchFamily="34" charset="0"/>
              </a:rPr>
              <a:t>7.- </a:t>
            </a:r>
            <a:r>
              <a:rPr lang="es-ES" sz="2800" dirty="0" err="1" smtClean="0">
                <a:latin typeface="Calibri" panose="020F0502020204030204" pitchFamily="34" charset="0"/>
              </a:rPr>
              <a:t>Rachman</a:t>
            </a:r>
            <a:r>
              <a:rPr lang="es-ES" sz="2800" dirty="0" smtClean="0">
                <a:latin typeface="Calibri" panose="020F0502020204030204" pitchFamily="34" charset="0"/>
              </a:rPr>
              <a:t> D. </a:t>
            </a:r>
            <a:r>
              <a:rPr lang="es-ES" sz="2800" dirty="0" err="1" smtClean="0">
                <a:latin typeface="Calibri" panose="020F0502020204030204" pitchFamily="34" charset="0"/>
              </a:rPr>
              <a:t>Mescon</a:t>
            </a:r>
            <a:r>
              <a:rPr lang="es-ES" sz="2800" dirty="0" smtClean="0">
                <a:latin typeface="Calibri" panose="020F0502020204030204" pitchFamily="34" charset="0"/>
              </a:rPr>
              <a:t> M. (1998) Introducción a los Negocios  (Enfoque Mexicano.) Ed. Mc Graw Hill.</a:t>
            </a:r>
            <a:endParaRPr lang="es-MX" sz="2800" dirty="0" smtClean="0">
              <a:latin typeface="Calibri" panose="020F0502020204030204" pitchFamily="34" charset="0"/>
            </a:endParaRPr>
          </a:p>
          <a:p>
            <a:pPr marL="68580" lvl="0" indent="0" algn="just">
              <a:buNone/>
            </a:pPr>
            <a:r>
              <a:rPr lang="en-US" sz="2800" dirty="0" smtClean="0">
                <a:latin typeface="Calibri" panose="020F0502020204030204" pitchFamily="34" charset="0"/>
              </a:rPr>
              <a:t>8.- Thompson A, Margaret </a:t>
            </a:r>
            <a:r>
              <a:rPr lang="en-US" sz="2800" dirty="0" err="1" smtClean="0">
                <a:latin typeface="Calibri" panose="020F0502020204030204" pitchFamily="34" charset="0"/>
              </a:rPr>
              <a:t>Peteraf</a:t>
            </a:r>
            <a:r>
              <a:rPr lang="en-US" sz="2800" dirty="0" smtClean="0">
                <a:latin typeface="Calibri" panose="020F0502020204030204" pitchFamily="34" charset="0"/>
              </a:rPr>
              <a:t>, Gamble J, Strickland A. J. (2012). </a:t>
            </a:r>
            <a:r>
              <a:rPr lang="es-ES" sz="2800" dirty="0" smtClean="0">
                <a:latin typeface="Calibri" panose="020F0502020204030204" pitchFamily="34" charset="0"/>
              </a:rPr>
              <a:t>Administración Estratégica. Ed. Mc Graw Hill.</a:t>
            </a:r>
            <a:endParaRPr lang="es-MX" sz="2800" dirty="0" smtClean="0">
              <a:latin typeface="Calibri" panose="020F0502020204030204" pitchFamily="34" charset="0"/>
            </a:endParaRPr>
          </a:p>
          <a:p>
            <a:pPr marL="68580" indent="0" algn="just">
              <a:buNone/>
            </a:pPr>
            <a:r>
              <a:rPr lang="es-MX" sz="2800" dirty="0" smtClean="0">
                <a:latin typeface="Calibri" panose="020F0502020204030204" pitchFamily="34" charset="0"/>
              </a:rPr>
              <a:t>9.- http://www.soyentrepreneur.com/27107-10-claves-del-trabajo-en-equipo.html</a:t>
            </a:r>
            <a:endParaRPr lang="es-MX" sz="2800" dirty="0">
              <a:latin typeface="Calibri" panose="020F0502020204030204" pitchFamily="34" charset="0"/>
            </a:endParaRPr>
          </a:p>
        </p:txBody>
      </p:sp>
    </p:spTree>
    <p:extLst>
      <p:ext uri="{BB962C8B-B14F-4D97-AF65-F5344CB8AC3E}">
        <p14:creationId xmlns:p14="http://schemas.microsoft.com/office/powerpoint/2010/main" val="1059751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836712"/>
            <a:ext cx="7992888" cy="5068911"/>
          </a:xfrm>
        </p:spPr>
        <p:txBody>
          <a:bodyPr>
            <a:noAutofit/>
          </a:bodyPr>
          <a:lstStyle/>
          <a:p>
            <a:pPr algn="just">
              <a:buNone/>
            </a:pPr>
            <a:r>
              <a:rPr lang="es-MX" sz="3300" dirty="0" smtClean="0">
                <a:latin typeface="Calibri" pitchFamily="34" charset="0"/>
              </a:rPr>
              <a:t>   Las relaciones y el tiempo son fundamentales para la tarea de dirección, de hecho la dirección llega al fondo de las relaciones de los gerentes con cada una de las personas que trabajan con ellos. </a:t>
            </a:r>
          </a:p>
          <a:p>
            <a:pPr algn="just">
              <a:buNone/>
            </a:pPr>
            <a:endParaRPr lang="es-MX" sz="3300" dirty="0" smtClean="0">
              <a:latin typeface="Calibri" pitchFamily="34" charset="0"/>
            </a:endParaRPr>
          </a:p>
          <a:p>
            <a:pPr algn="just">
              <a:buNone/>
            </a:pPr>
            <a:r>
              <a:rPr lang="es-MX" sz="3300" dirty="0" smtClean="0">
                <a:solidFill>
                  <a:srgbClr val="FFC000"/>
                </a:solidFill>
                <a:latin typeface="Calibri" pitchFamily="34" charset="0"/>
              </a:rPr>
              <a:t>   Los gerentes dirigen tratando de convencer a los demás  de que se les unan para lograr el futuro que surge de los pasos de la planificación y la organización</a:t>
            </a:r>
            <a:r>
              <a:rPr lang="es-MX" sz="3300" dirty="0" smtClean="0">
                <a:latin typeface="Calibri" pitchFamily="34" charset="0"/>
              </a:rPr>
              <a:t>.</a:t>
            </a:r>
            <a:endParaRPr lang="es-MX" sz="3300" dirty="0">
              <a:latin typeface="Calibri" pitchFamily="34" charset="0"/>
            </a:endParaRPr>
          </a:p>
        </p:txBody>
      </p:sp>
    </p:spTree>
    <p:extLst>
      <p:ext uri="{BB962C8B-B14F-4D97-AF65-F5344CB8AC3E}">
        <p14:creationId xmlns:p14="http://schemas.microsoft.com/office/powerpoint/2010/main" val="48646520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340768"/>
            <a:ext cx="7772400" cy="5112568"/>
          </a:xfrm>
        </p:spPr>
        <p:txBody>
          <a:bodyPr>
            <a:noAutofit/>
          </a:bodyPr>
          <a:lstStyle/>
          <a:p>
            <a:pPr marL="0" indent="0" algn="just" fontAlgn="auto">
              <a:spcAft>
                <a:spcPts val="0"/>
              </a:spcAft>
              <a:buFontTx/>
              <a:buNone/>
              <a:defRPr/>
            </a:pPr>
            <a:r>
              <a:rPr lang="es-MX" sz="2700" b="1" dirty="0">
                <a:latin typeface="Calibri" panose="020F0502020204030204" pitchFamily="34" charset="0"/>
                <a:cs typeface="Calibri" pitchFamily="34" charset="0"/>
              </a:rPr>
              <a:t>Propósito: </a:t>
            </a:r>
            <a:r>
              <a:rPr lang="es-MX" sz="2700" dirty="0">
                <a:latin typeface="Calibri" pitchFamily="34" charset="0"/>
                <a:cs typeface="Calibri" pitchFamily="34" charset="0"/>
              </a:rPr>
              <a:t>Dar a conocer al alumno los </a:t>
            </a:r>
            <a:r>
              <a:rPr lang="es-MX" sz="2700" dirty="0" smtClean="0">
                <a:latin typeface="Calibri" pitchFamily="34" charset="0"/>
                <a:cs typeface="Calibri" pitchFamily="34" charset="0"/>
              </a:rPr>
              <a:t>elementos y herramientas más </a:t>
            </a:r>
            <a:r>
              <a:rPr lang="es-MX" sz="2700" dirty="0">
                <a:latin typeface="Calibri" pitchFamily="34" charset="0"/>
                <a:cs typeface="Calibri" pitchFamily="34" charset="0"/>
              </a:rPr>
              <a:t>importantes y </a:t>
            </a:r>
            <a:r>
              <a:rPr lang="es-MX" sz="2700" dirty="0" smtClean="0">
                <a:latin typeface="Calibri" pitchFamily="34" charset="0"/>
                <a:cs typeface="Calibri" pitchFamily="34" charset="0"/>
              </a:rPr>
              <a:t>destacadas </a:t>
            </a:r>
            <a:r>
              <a:rPr lang="es-MX" sz="2700" dirty="0">
                <a:latin typeface="Calibri" pitchFamily="34" charset="0"/>
                <a:cs typeface="Calibri" pitchFamily="34" charset="0"/>
              </a:rPr>
              <a:t>de </a:t>
            </a:r>
            <a:r>
              <a:rPr lang="es-MX" sz="2700" dirty="0" smtClean="0">
                <a:latin typeface="Calibri" pitchFamily="34" charset="0"/>
                <a:cs typeface="Calibri" pitchFamily="34" charset="0"/>
              </a:rPr>
              <a:t>la </a:t>
            </a:r>
            <a:r>
              <a:rPr lang="es-MX" sz="2700" i="1" dirty="0" smtClean="0">
                <a:latin typeface="Calibri" pitchFamily="34" charset="0"/>
                <a:cs typeface="Calibri" pitchFamily="34" charset="0"/>
              </a:rPr>
              <a:t>dirección</a:t>
            </a:r>
            <a:r>
              <a:rPr lang="es-MX" sz="2700" dirty="0" smtClean="0">
                <a:latin typeface="Calibri" pitchFamily="34" charset="0"/>
                <a:cs typeface="Calibri" pitchFamily="34" charset="0"/>
              </a:rPr>
              <a:t> como </a:t>
            </a:r>
            <a:r>
              <a:rPr lang="es-MX" sz="2700" dirty="0">
                <a:latin typeface="Calibri" pitchFamily="34" charset="0"/>
                <a:cs typeface="Calibri" pitchFamily="34" charset="0"/>
              </a:rPr>
              <a:t>parte </a:t>
            </a:r>
            <a:r>
              <a:rPr lang="es-MX" sz="2700" dirty="0" smtClean="0">
                <a:latin typeface="Calibri" pitchFamily="34" charset="0"/>
                <a:cs typeface="Calibri" pitchFamily="34" charset="0"/>
              </a:rPr>
              <a:t>del proceso administrativo, </a:t>
            </a:r>
            <a:r>
              <a:rPr lang="es-MX" sz="2700" dirty="0">
                <a:latin typeface="Calibri" pitchFamily="34" charset="0"/>
                <a:cs typeface="Calibri" pitchFamily="34" charset="0"/>
              </a:rPr>
              <a:t>de tal manera que se comprenda la importancia que  </a:t>
            </a:r>
            <a:r>
              <a:rPr lang="es-MX" sz="2700" dirty="0" smtClean="0">
                <a:latin typeface="Calibri" pitchFamily="34" charset="0"/>
                <a:cs typeface="Calibri" pitchFamily="34" charset="0"/>
              </a:rPr>
              <a:t>delimita su actuar dentro de las organizaciones. </a:t>
            </a:r>
          </a:p>
          <a:p>
            <a:pPr marL="0" indent="0" algn="just" fontAlgn="auto">
              <a:spcAft>
                <a:spcPts val="0"/>
              </a:spcAft>
              <a:buFontTx/>
              <a:buNone/>
              <a:defRPr/>
            </a:pPr>
            <a:endParaRPr lang="es-MX" sz="2700" dirty="0">
              <a:latin typeface="Calibri" pitchFamily="34" charset="0"/>
              <a:cs typeface="Calibri" pitchFamily="34" charset="0"/>
            </a:endParaRPr>
          </a:p>
          <a:p>
            <a:pPr marL="68580" indent="0" algn="just">
              <a:buNone/>
            </a:pPr>
            <a:r>
              <a:rPr lang="es-MX" sz="2700" dirty="0">
                <a:latin typeface="Calibri" panose="020F0502020204030204" pitchFamily="34" charset="0"/>
              </a:rPr>
              <a:t>El material didáctico incluye lo más sobresaliente en materia de </a:t>
            </a:r>
            <a:r>
              <a:rPr lang="es-MX" sz="2700" i="1" dirty="0">
                <a:latin typeface="Calibri" panose="020F0502020204030204" pitchFamily="34" charset="0"/>
              </a:rPr>
              <a:t>dirección</a:t>
            </a:r>
            <a:r>
              <a:rPr lang="es-MX" sz="2700" dirty="0">
                <a:latin typeface="Calibri" panose="020F0502020204030204" pitchFamily="34" charset="0"/>
              </a:rPr>
              <a:t> desde su concepto, elementos, principios, tipos, técnicas o herramientas para su aplicación en cualquier ente social. </a:t>
            </a:r>
            <a:endParaRPr lang="es-MX" sz="2700" dirty="0">
              <a:latin typeface="Calibri" panose="020F0502020204030204" pitchFamily="34" charset="0"/>
            </a:endParaRPr>
          </a:p>
        </p:txBody>
      </p:sp>
      <p:sp>
        <p:nvSpPr>
          <p:cNvPr id="4" name="Title 1"/>
          <p:cNvSpPr>
            <a:spLocks noGrp="1"/>
          </p:cNvSpPr>
          <p:nvPr>
            <p:ph type="title"/>
          </p:nvPr>
        </p:nvSpPr>
        <p:spPr>
          <a:xfrm>
            <a:off x="899592" y="260648"/>
            <a:ext cx="7772400" cy="914400"/>
          </a:xfrm>
          <a:ln>
            <a:miter lim="800000"/>
            <a:headEnd/>
            <a:tailEnd/>
          </a:ln>
        </p:spPr>
        <p:txBody>
          <a:bodyPr>
            <a:normAutofit/>
          </a:bodyPr>
          <a:lstStyle/>
          <a:p>
            <a:pPr algn="ctr" eaLnBrk="1" hangingPunct="1">
              <a:defRPr/>
            </a:pPr>
            <a:r>
              <a:rPr lang="es-MX" b="1" i="1" dirty="0" smtClean="0">
                <a:solidFill>
                  <a:srgbClr val="FFC000"/>
                </a:solidFill>
                <a:effectLst>
                  <a:glow rad="228600">
                    <a:schemeClr val="accent3">
                      <a:satMod val="175000"/>
                      <a:alpha val="40000"/>
                    </a:schemeClr>
                  </a:glow>
                </a:effectLst>
                <a:latin typeface="Calibri" pitchFamily="34" charset="0"/>
                <a:cs typeface="Calibri" pitchFamily="34" charset="0"/>
              </a:rPr>
              <a:t>Guión Explicativo</a:t>
            </a:r>
            <a:endParaRPr lang="es-MX" b="1" i="1" dirty="0">
              <a:solidFill>
                <a:srgbClr val="FFC000"/>
              </a:solidFill>
              <a:effectLst>
                <a:glow rad="228600">
                  <a:schemeClr val="accent3">
                    <a:satMod val="175000"/>
                    <a:alpha val="40000"/>
                  </a:schemeClr>
                </a:glow>
              </a:effectLst>
              <a:latin typeface="Calibri" pitchFamily="34" charset="0"/>
              <a:cs typeface="Calibri" pitchFamily="34" charset="0"/>
            </a:endParaRPr>
          </a:p>
        </p:txBody>
      </p:sp>
    </p:spTree>
    <p:extLst>
      <p:ext uri="{BB962C8B-B14F-4D97-AF65-F5344CB8AC3E}">
        <p14:creationId xmlns:p14="http://schemas.microsoft.com/office/powerpoint/2010/main" val="223835645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836712"/>
            <a:ext cx="7772400" cy="4726760"/>
          </a:xfrm>
        </p:spPr>
        <p:txBody>
          <a:bodyPr>
            <a:noAutofit/>
          </a:bodyPr>
          <a:lstStyle/>
          <a:p>
            <a:pPr marL="0" indent="0" algn="just">
              <a:buNone/>
              <a:defRPr/>
            </a:pPr>
            <a:endParaRPr lang="es-MX" sz="2700" dirty="0">
              <a:latin typeface="Calibri" panose="020F0502020204030204" pitchFamily="34" charset="0"/>
              <a:cs typeface="Calibri" pitchFamily="34" charset="0"/>
            </a:endParaRPr>
          </a:p>
          <a:p>
            <a:pPr marL="68580" indent="0" algn="just">
              <a:buNone/>
            </a:pPr>
            <a:r>
              <a:rPr lang="es-MX" sz="2700" dirty="0" smtClean="0">
                <a:latin typeface="Calibri" panose="020F0502020204030204" pitchFamily="34" charset="0"/>
              </a:rPr>
              <a:t>La </a:t>
            </a:r>
            <a:r>
              <a:rPr lang="es-MX" sz="2700" dirty="0">
                <a:latin typeface="Calibri" panose="020F0502020204030204" pitchFamily="34" charset="0"/>
              </a:rPr>
              <a:t>estructura metodológica está diseñada para que el material en general se utilice para dar a conocer en forma clara y sencilla los aspectos de la dirección y de una manera más específica de: toma de decisiones, motivación, comunicación, liderazgo y trabajo en equipo. </a:t>
            </a:r>
          </a:p>
          <a:p>
            <a:pPr marL="68580" indent="0" algn="just">
              <a:buNone/>
            </a:pPr>
            <a:endParaRPr lang="es-MX" sz="2700" dirty="0">
              <a:latin typeface="Calibri" panose="020F0502020204030204" pitchFamily="34" charset="0"/>
            </a:endParaRPr>
          </a:p>
        </p:txBody>
      </p:sp>
    </p:spTree>
    <p:extLst>
      <p:ext uri="{BB962C8B-B14F-4D97-AF65-F5344CB8AC3E}">
        <p14:creationId xmlns:p14="http://schemas.microsoft.com/office/powerpoint/2010/main" val="426040593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1 a la </a:t>
            </a:r>
            <a:r>
              <a:rPr lang="es-MX" altLang="es-MX" sz="2400" dirty="0" smtClean="0">
                <a:latin typeface="Calibri" pitchFamily="34" charset="0"/>
                <a:ea typeface="Calibri" pitchFamily="34" charset="0"/>
                <a:cs typeface="Calibri" pitchFamily="34" charset="0"/>
              </a:rPr>
              <a:t>10  </a:t>
            </a:r>
            <a:r>
              <a:rPr lang="es-MX" altLang="es-MX" sz="2400" dirty="0">
                <a:latin typeface="Calibri" pitchFamily="34" charset="0"/>
                <a:ea typeface="Calibri" pitchFamily="34" charset="0"/>
                <a:cs typeface="Calibri" pitchFamily="34" charset="0"/>
              </a:rPr>
              <a:t>se da a conocer la presentación del trabajo, contenido y objetivo.</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11 a la 14 se establece el concepto de </a:t>
            </a:r>
            <a:r>
              <a:rPr lang="es-MX" altLang="es-MX" sz="2400" dirty="0">
                <a:latin typeface="Calibri" pitchFamily="34" charset="0"/>
                <a:ea typeface="Calibri" pitchFamily="34" charset="0"/>
                <a:cs typeface="Calibri" pitchFamily="34" charset="0"/>
              </a:rPr>
              <a:t>d</a:t>
            </a:r>
            <a:r>
              <a:rPr lang="es-MX" altLang="es-MX" sz="2400" dirty="0" smtClean="0">
                <a:latin typeface="Calibri" pitchFamily="34" charset="0"/>
                <a:ea typeface="Calibri" pitchFamily="34" charset="0"/>
                <a:cs typeface="Calibri" pitchFamily="34" charset="0"/>
              </a:rPr>
              <a:t>irección como instrumento del proceso administrativo.</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15 </a:t>
            </a:r>
            <a:r>
              <a:rPr lang="es-MX" altLang="es-MX" sz="2400" dirty="0">
                <a:latin typeface="Calibri" pitchFamily="34" charset="0"/>
                <a:ea typeface="Calibri" pitchFamily="34" charset="0"/>
                <a:cs typeface="Calibri" pitchFamily="34" charset="0"/>
              </a:rPr>
              <a:t>a la </a:t>
            </a:r>
            <a:r>
              <a:rPr lang="es-MX" altLang="es-MX" sz="2400" dirty="0" smtClean="0">
                <a:latin typeface="Calibri" pitchFamily="34" charset="0"/>
                <a:ea typeface="Calibri" pitchFamily="34" charset="0"/>
                <a:cs typeface="Calibri" pitchFamily="34" charset="0"/>
              </a:rPr>
              <a:t>18 se plasman los principios de la dirección.</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Las herramientas o elementos de la dirección se plantean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16. </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20 se plantea el tema: Toma de Decisiones.</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21 a la 23 se aprecia el concepto y los aspectos fundamentales de la toma de decisiones.</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25 se plantea la importancia de la toma de decisiones.</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El proceso de toma de decisiones se plantea a través de dos esquemas en las diapositivas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26 y 27.</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02102129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28 a la 32 se exponen los pasos a seguir para desarrollar la toma de decisiones.</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33 se presenta el esquema de las cualidades de la toma de decisiones.</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34 a la 37 se describen los tipos de toma de decisiones, los sistemas de soporte y los sistemas computacionales en las empresas.</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 Los factores internos que dificultan la toma de decisiones se establecen 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38 a la 40. </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41 se plantea el tema: Integración.</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42 a la 46 se aprecia el concepto y los aspectos fundamentales de la integración.</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Las responsabilidades del integrador se establecen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47.</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Los principios de la integración se presenta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48.</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10426038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49 se exponen técnicas para la integración del personal.</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50 se presentan las reglas y técnicas de la integración del personal.</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51 se mencionan los medios de reclutamiento.</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52 se aprecia la selección del personal.</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división de la introducción o inducción aparece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53.</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54 se contemplan los elementos de desarrollo de la integración.</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56 </a:t>
            </a:r>
            <a:r>
              <a:rPr lang="es-MX" altLang="es-MX" sz="2400" dirty="0">
                <a:latin typeface="Calibri" pitchFamily="34" charset="0"/>
                <a:ea typeface="Calibri" pitchFamily="34" charset="0"/>
                <a:cs typeface="Calibri" pitchFamily="34" charset="0"/>
              </a:rPr>
              <a:t>se plantea el tema: M</a:t>
            </a:r>
            <a:r>
              <a:rPr lang="es-MX" altLang="es-MX" sz="2400" dirty="0" smtClean="0">
                <a:latin typeface="Calibri" pitchFamily="34" charset="0"/>
                <a:ea typeface="Calibri" pitchFamily="34" charset="0"/>
                <a:cs typeface="Calibri" pitchFamily="34" charset="0"/>
              </a:rPr>
              <a:t>otivación.</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 Concepto de motivación y los </a:t>
            </a:r>
            <a:r>
              <a:rPr lang="es-MX" altLang="es-MX" sz="2400" dirty="0">
                <a:latin typeface="Calibri" pitchFamily="34" charset="0"/>
                <a:ea typeface="Calibri" pitchFamily="34" charset="0"/>
                <a:cs typeface="Calibri" pitchFamily="34" charset="0"/>
              </a:rPr>
              <a:t>e</a:t>
            </a:r>
            <a:r>
              <a:rPr lang="es-MX" altLang="es-MX" sz="2400" dirty="0" smtClean="0">
                <a:latin typeface="Calibri" pitchFamily="34" charset="0"/>
                <a:ea typeface="Calibri" pitchFamily="34" charset="0"/>
                <a:cs typeface="Calibri" pitchFamily="34" charset="0"/>
              </a:rPr>
              <a:t>lementos esenciales de la misma se concentran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58 a la 61.</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09008814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62  la 64 se toca el punto estratégico de la teoría de Abraham </a:t>
            </a:r>
            <a:r>
              <a:rPr lang="es-MX" altLang="es-MX" sz="2400" dirty="0" err="1" smtClean="0">
                <a:latin typeface="Calibri" pitchFamily="34" charset="0"/>
                <a:ea typeface="Calibri" pitchFamily="34" charset="0"/>
                <a:cs typeface="Calibri" pitchFamily="34" charset="0"/>
              </a:rPr>
              <a:t>Maslow</a:t>
            </a:r>
            <a:r>
              <a:rPr lang="es-MX" altLang="es-MX" sz="2400" dirty="0" smtClean="0">
                <a:latin typeface="Calibri" pitchFamily="34" charset="0"/>
                <a:ea typeface="Calibri" pitchFamily="34" charset="0"/>
                <a:cs typeface="Calibri" pitchFamily="34" charset="0"/>
              </a:rPr>
              <a:t>.</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65 a la 66 se presentan los elementos que influyen en la motivación laboral.</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67 se menciona el proceso de la motivación. </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69 </a:t>
            </a:r>
            <a:r>
              <a:rPr lang="es-MX" altLang="es-MX" sz="2400" dirty="0">
                <a:latin typeface="Calibri" pitchFamily="34" charset="0"/>
                <a:ea typeface="Calibri" pitchFamily="34" charset="0"/>
                <a:cs typeface="Calibri" pitchFamily="34" charset="0"/>
              </a:rPr>
              <a:t>se plantea el tema: C</a:t>
            </a:r>
            <a:r>
              <a:rPr lang="es-MX" altLang="es-MX" sz="2400" dirty="0" smtClean="0">
                <a:latin typeface="Calibri" pitchFamily="34" charset="0"/>
                <a:ea typeface="Calibri" pitchFamily="34" charset="0"/>
                <a:cs typeface="Calibri" pitchFamily="34" charset="0"/>
              </a:rPr>
              <a:t>omunicación.</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El concepto de comunicación de establece de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70 a la 72.</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73 a la 75 se contempla el proceso necesario para llevarse a cabo la comunicación.</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76 a la 79 </a:t>
            </a:r>
            <a:r>
              <a:rPr lang="es-MX" altLang="es-MX" sz="2400" dirty="0">
                <a:latin typeface="Calibri" pitchFamily="34" charset="0"/>
                <a:ea typeface="Calibri" pitchFamily="34" charset="0"/>
                <a:cs typeface="Calibri" pitchFamily="34" charset="0"/>
              </a:rPr>
              <a:t>se </a:t>
            </a:r>
            <a:r>
              <a:rPr lang="es-MX" altLang="es-MX" sz="2400" dirty="0" smtClean="0">
                <a:latin typeface="Calibri" pitchFamily="34" charset="0"/>
                <a:ea typeface="Calibri" pitchFamily="34" charset="0"/>
                <a:cs typeface="Calibri" pitchFamily="34" charset="0"/>
              </a:rPr>
              <a:t>plantean los propósitos de la comunicación.</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clasificación de la comunicación organizacional se establece de la diapositiva núm. 80 a la 81.</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347369936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82 a la 83 se establece la perspectiva de la comunicación organizacional.</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84 se presenta la comunicación que establecen en las empresas.</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85 y 86 se menciona función de la comunicación efectiva. </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88 </a:t>
            </a:r>
            <a:r>
              <a:rPr lang="es-MX" altLang="es-MX" sz="2400" dirty="0">
                <a:latin typeface="Calibri" pitchFamily="34" charset="0"/>
                <a:ea typeface="Calibri" pitchFamily="34" charset="0"/>
                <a:cs typeface="Calibri" pitchFamily="34" charset="0"/>
              </a:rPr>
              <a:t>se plantea el tema: </a:t>
            </a:r>
            <a:r>
              <a:rPr lang="es-MX" altLang="es-MX" sz="2400" dirty="0" smtClean="0">
                <a:latin typeface="Calibri" pitchFamily="34" charset="0"/>
                <a:ea typeface="Calibri" pitchFamily="34" charset="0"/>
                <a:cs typeface="Calibri" pitchFamily="34" charset="0"/>
              </a:rPr>
              <a:t>Liderazgo.</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El concepto de liderazgo se establece</a:t>
            </a:r>
            <a:r>
              <a:rPr lang="es-MX" altLang="es-MX" sz="2400" dirty="0" smtClean="0">
                <a:solidFill>
                  <a:srgbClr val="FFC000"/>
                </a:solidFill>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de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90.</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91 a la 92 se contemplan las implicaciones importantes del liderazgo.</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93 </a:t>
            </a:r>
            <a:r>
              <a:rPr lang="es-MX" altLang="es-MX" sz="2400" dirty="0">
                <a:latin typeface="Calibri" pitchFamily="34" charset="0"/>
                <a:ea typeface="Calibri" pitchFamily="34" charset="0"/>
                <a:cs typeface="Calibri" pitchFamily="34" charset="0"/>
              </a:rPr>
              <a:t>se </a:t>
            </a:r>
            <a:r>
              <a:rPr lang="es-MX" altLang="es-MX" sz="2400" dirty="0" smtClean="0">
                <a:latin typeface="Calibri" pitchFamily="34" charset="0"/>
                <a:ea typeface="Calibri" pitchFamily="34" charset="0"/>
                <a:cs typeface="Calibri" pitchFamily="34" charset="0"/>
              </a:rPr>
              <a:t>plantean la importancia del liderazgo.</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Las características de un líder se presentan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94 a la 95.</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71276928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97 a la 99 se presenta el papel de un líder.</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100 a la 101 se establecen las diferencia entre un jefe y un líder.</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102 a la 107 se mencionan los estilos de liderazgo.</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109 </a:t>
            </a:r>
            <a:r>
              <a:rPr lang="es-MX" altLang="es-MX" sz="2400" dirty="0">
                <a:latin typeface="Calibri" pitchFamily="34" charset="0"/>
                <a:ea typeface="Calibri" pitchFamily="34" charset="0"/>
                <a:cs typeface="Calibri" pitchFamily="34" charset="0"/>
              </a:rPr>
              <a:t>se plantea el tema: T</a:t>
            </a:r>
            <a:r>
              <a:rPr lang="es-MX" altLang="es-MX" sz="2400" dirty="0" smtClean="0">
                <a:latin typeface="Calibri" pitchFamily="34" charset="0"/>
                <a:ea typeface="Calibri" pitchFamily="34" charset="0"/>
                <a:cs typeface="Calibri" pitchFamily="34" charset="0"/>
              </a:rPr>
              <a:t>rabajo en Equipo.</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110 a la 111 se presenta la definición de trabajo en equipo.</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112 </a:t>
            </a:r>
            <a:r>
              <a:rPr lang="es-MX" altLang="es-MX" sz="2400" dirty="0">
                <a:latin typeface="Calibri" pitchFamily="34" charset="0"/>
                <a:ea typeface="Calibri" pitchFamily="34" charset="0"/>
                <a:cs typeface="Calibri" pitchFamily="34" charset="0"/>
              </a:rPr>
              <a:t>se </a:t>
            </a:r>
            <a:r>
              <a:rPr lang="es-MX" altLang="es-MX" sz="2400" dirty="0" smtClean="0">
                <a:latin typeface="Calibri" pitchFamily="34" charset="0"/>
                <a:ea typeface="Calibri" pitchFamily="34" charset="0"/>
                <a:cs typeface="Calibri" pitchFamily="34" charset="0"/>
              </a:rPr>
              <a:t>plantean las características de trabajo en equipo.</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Los elementos claves del trabajo en equipo se presentan en la diapositiva </a:t>
            </a:r>
            <a:r>
              <a:rPr lang="es-MX" altLang="es-MX" sz="2400" dirty="0" err="1" smtClean="0">
                <a:latin typeface="Calibri" pitchFamily="34" charset="0"/>
                <a:ea typeface="Calibri" pitchFamily="34" charset="0"/>
                <a:cs typeface="Calibri" pitchFamily="34" charset="0"/>
              </a:rPr>
              <a:t>num</a:t>
            </a:r>
            <a:r>
              <a:rPr lang="es-MX" altLang="es-MX" sz="2400" dirty="0" smtClean="0">
                <a:latin typeface="Calibri" pitchFamily="34" charset="0"/>
                <a:ea typeface="Calibri" pitchFamily="34" charset="0"/>
                <a:cs typeface="Calibri" pitchFamily="34" charset="0"/>
              </a:rPr>
              <a:t>. 113 a la 115.</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De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116 a la 120 se presentan las 10 claves del trabajo en equipo</a:t>
            </a:r>
            <a:r>
              <a:rPr lang="es-MX" altLang="es-MX" sz="2400" dirty="0" smtClean="0">
                <a:latin typeface="Calibri" pitchFamily="34" charset="0"/>
                <a:ea typeface="Calibri" pitchFamily="34" charset="0"/>
                <a:cs typeface="Calibri" pitchFamily="34" charset="0"/>
              </a:rPr>
              <a:t>.</a:t>
            </a: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314900656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107950" y="260648"/>
            <a:ext cx="8712200" cy="597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Verdana" pitchFamily="34" charset="0"/>
              </a:defRPr>
            </a:lvl1pPr>
            <a:lvl2pPr marL="342900" indent="-7938"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dispositiva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100 a la 101 se establecen las diferencia entre un jefe y un líder.</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121 se mencionan las actividades de mantenimiento de equipos.</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122 a la 123 se plantean las formas y condiciones de los equipos.</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124 </a:t>
            </a:r>
            <a:r>
              <a:rPr lang="es-MX" altLang="es-MX" sz="2400" dirty="0">
                <a:latin typeface="Calibri" pitchFamily="34" charset="0"/>
                <a:ea typeface="Calibri" pitchFamily="34" charset="0"/>
                <a:cs typeface="Calibri" pitchFamily="34" charset="0"/>
              </a:rPr>
              <a:t>se plantea </a:t>
            </a:r>
            <a:r>
              <a:rPr lang="es-MX" altLang="es-MX" sz="2400" dirty="0" smtClean="0">
                <a:latin typeface="Calibri" pitchFamily="34" charset="0"/>
                <a:ea typeface="Calibri" pitchFamily="34" charset="0"/>
                <a:cs typeface="Calibri" pitchFamily="34" charset="0"/>
              </a:rPr>
              <a:t>las condiciones que deben de reunir los miembros de un equipo.</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125 se presentan las técnicas de trabajo en equipo.</a:t>
            </a: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En </a:t>
            </a:r>
            <a:r>
              <a:rPr lang="es-MX" altLang="es-MX" sz="2400" dirty="0">
                <a:latin typeface="Calibri" pitchFamily="34" charset="0"/>
                <a:ea typeface="Calibri" pitchFamily="34" charset="0"/>
                <a:cs typeface="Calibri" pitchFamily="34" charset="0"/>
              </a:rPr>
              <a:t>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126 </a:t>
            </a:r>
            <a:r>
              <a:rPr lang="es-MX" altLang="es-MX" sz="2400" dirty="0">
                <a:latin typeface="Calibri" pitchFamily="34" charset="0"/>
                <a:ea typeface="Calibri" pitchFamily="34" charset="0"/>
                <a:cs typeface="Calibri" pitchFamily="34" charset="0"/>
              </a:rPr>
              <a:t>se </a:t>
            </a:r>
            <a:r>
              <a:rPr lang="es-MX" altLang="es-MX" sz="2400" dirty="0" smtClean="0">
                <a:latin typeface="Calibri" pitchFamily="34" charset="0"/>
                <a:ea typeface="Calibri" pitchFamily="34" charset="0"/>
                <a:cs typeface="Calibri" pitchFamily="34" charset="0"/>
              </a:rPr>
              <a:t>plantean las respuestas a las que se enfrenta la pregunta: por qué fallas los equipos.?</a:t>
            </a:r>
          </a:p>
          <a:p>
            <a:pPr lvl="1" algn="just" eaLnBrk="1" hangingPunct="1">
              <a:spcBef>
                <a:spcPct val="20000"/>
              </a:spcBef>
              <a:buFont typeface="Wingdings" pitchFamily="2" charset="2"/>
              <a:buChar char="Ø"/>
            </a:pPr>
            <a:r>
              <a:rPr lang="es-MX" altLang="es-MX" sz="2400" dirty="0">
                <a:latin typeface="Calibri" pitchFamily="34" charset="0"/>
                <a:ea typeface="Calibri" pitchFamily="34" charset="0"/>
                <a:cs typeface="Calibri" pitchFamily="34" charset="0"/>
              </a:rPr>
              <a:t>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127 </a:t>
            </a:r>
            <a:r>
              <a:rPr lang="es-MX" altLang="es-MX" sz="2400" dirty="0">
                <a:latin typeface="Calibri" pitchFamily="34" charset="0"/>
                <a:ea typeface="Calibri" pitchFamily="34" charset="0"/>
                <a:cs typeface="Calibri" pitchFamily="34" charset="0"/>
              </a:rPr>
              <a:t>se </a:t>
            </a:r>
            <a:r>
              <a:rPr lang="es-MX" altLang="es-MX" sz="2400" dirty="0" smtClean="0">
                <a:latin typeface="Calibri" pitchFamily="34" charset="0"/>
                <a:ea typeface="Calibri" pitchFamily="34" charset="0"/>
                <a:cs typeface="Calibri" pitchFamily="34" charset="0"/>
              </a:rPr>
              <a:t> presenta reflexión de trabajos en equipo.</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r>
              <a:rPr lang="es-MX" altLang="es-MX" sz="2400" dirty="0" smtClean="0">
                <a:latin typeface="Calibri" pitchFamily="34" charset="0"/>
                <a:ea typeface="Calibri" pitchFamily="34" charset="0"/>
                <a:cs typeface="Calibri" pitchFamily="34" charset="0"/>
              </a:rPr>
              <a:t>La </a:t>
            </a:r>
            <a:r>
              <a:rPr lang="es-MX" altLang="es-MX" sz="2400" dirty="0">
                <a:latin typeface="Calibri" pitchFamily="34" charset="0"/>
                <a:ea typeface="Calibri" pitchFamily="34" charset="0"/>
                <a:cs typeface="Calibri" pitchFamily="34" charset="0"/>
              </a:rPr>
              <a:t>bibliografía </a:t>
            </a:r>
            <a:r>
              <a:rPr lang="es-MX" altLang="es-MX" sz="2400" dirty="0" smtClean="0">
                <a:latin typeface="Calibri" pitchFamily="34" charset="0"/>
                <a:ea typeface="Calibri" pitchFamily="34" charset="0"/>
                <a:cs typeface="Calibri" pitchFamily="34" charset="0"/>
              </a:rPr>
              <a:t>consultada </a:t>
            </a:r>
            <a:r>
              <a:rPr lang="es-MX" altLang="es-MX" sz="2400" dirty="0">
                <a:latin typeface="Calibri" pitchFamily="34" charset="0"/>
                <a:ea typeface="Calibri" pitchFamily="34" charset="0"/>
                <a:cs typeface="Calibri" pitchFamily="34" charset="0"/>
              </a:rPr>
              <a:t>para la realización del presente material se cita en la diapositiva </a:t>
            </a:r>
            <a:r>
              <a:rPr lang="es-MX" altLang="es-MX" sz="2400" dirty="0" err="1">
                <a:latin typeface="Calibri" pitchFamily="34" charset="0"/>
                <a:ea typeface="Calibri" pitchFamily="34" charset="0"/>
                <a:cs typeface="Calibri" pitchFamily="34" charset="0"/>
              </a:rPr>
              <a:t>num</a:t>
            </a:r>
            <a:r>
              <a:rPr lang="es-MX" altLang="es-MX" sz="2400" dirty="0">
                <a:latin typeface="Calibri" pitchFamily="34" charset="0"/>
                <a:ea typeface="Calibri" pitchFamily="34" charset="0"/>
                <a:cs typeface="Calibri" pitchFamily="34" charset="0"/>
              </a:rPr>
              <a:t>. </a:t>
            </a:r>
            <a:r>
              <a:rPr lang="es-MX" altLang="es-MX" sz="2400" dirty="0" smtClean="0">
                <a:latin typeface="Calibri" pitchFamily="34" charset="0"/>
                <a:ea typeface="Calibri" pitchFamily="34" charset="0"/>
                <a:cs typeface="Calibri" pitchFamily="34" charset="0"/>
              </a:rPr>
              <a:t>128 a la 129. </a:t>
            </a:r>
            <a:endParaRPr lang="es-MX" altLang="es-MX" sz="2400" dirty="0">
              <a:latin typeface="Calibri" pitchFamily="34" charset="0"/>
              <a:ea typeface="Calibri" pitchFamily="34" charset="0"/>
              <a:cs typeface="Calibri" pitchFamily="34" charset="0"/>
            </a:endParaRPr>
          </a:p>
          <a:p>
            <a:pPr lvl="1" algn="just" eaLnBrk="1" hangingPunct="1">
              <a:spcBef>
                <a:spcPct val="20000"/>
              </a:spcBef>
              <a:buFont typeface="Wingdings" pitchFamily="2" charset="2"/>
              <a:buChar char="Ø"/>
            </a:pPr>
            <a:endParaRPr lang="es-MX" altLang="es-MX" sz="24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4227627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xplosión 2"/>
          <p:cNvSpPr/>
          <p:nvPr/>
        </p:nvSpPr>
        <p:spPr>
          <a:xfrm rot="463769">
            <a:off x="1161620" y="1074410"/>
            <a:ext cx="2664296" cy="86409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ontent Placeholder 2"/>
          <p:cNvSpPr>
            <a:spLocks noGrp="1"/>
          </p:cNvSpPr>
          <p:nvPr>
            <p:ph idx="1"/>
          </p:nvPr>
        </p:nvSpPr>
        <p:spPr>
          <a:xfrm>
            <a:off x="621218" y="1196752"/>
            <a:ext cx="8229600" cy="5143537"/>
          </a:xfrm>
        </p:spPr>
        <p:txBody>
          <a:bodyPr>
            <a:normAutofit/>
          </a:bodyPr>
          <a:lstStyle/>
          <a:p>
            <a:pPr algn="just">
              <a:buNone/>
            </a:pPr>
            <a:r>
              <a:rPr lang="es-MX" dirty="0" smtClean="0">
                <a:solidFill>
                  <a:srgbClr val="FFC000"/>
                </a:solidFill>
                <a:latin typeface="Calibri" pitchFamily="34" charset="0"/>
              </a:rPr>
              <a:t>   </a:t>
            </a:r>
            <a:r>
              <a:rPr lang="es-MX" b="1" dirty="0" smtClean="0">
                <a:solidFill>
                  <a:srgbClr val="FFC000"/>
                </a:solidFill>
                <a:latin typeface="Calibri" pitchFamily="34" charset="0"/>
              </a:rPr>
              <a:t>La </a:t>
            </a:r>
            <a:r>
              <a:rPr lang="es-MX" b="1" dirty="0" smtClean="0">
                <a:latin typeface="Calibri" pitchFamily="34" charset="0"/>
              </a:rPr>
              <a:t>DIRECCIÓN</a:t>
            </a:r>
            <a:r>
              <a:rPr lang="es-MX" b="1" dirty="0" smtClean="0">
                <a:solidFill>
                  <a:srgbClr val="FFC000"/>
                </a:solidFill>
                <a:latin typeface="Calibri" pitchFamily="34" charset="0"/>
              </a:rPr>
              <a:t> </a:t>
            </a:r>
            <a:r>
              <a:rPr lang="es-MX" dirty="0" smtClean="0">
                <a:solidFill>
                  <a:srgbClr val="FFC000"/>
                </a:solidFill>
                <a:latin typeface="Calibri" pitchFamily="34" charset="0"/>
              </a:rPr>
              <a:t>es la supervisión cara a cara de los empleados en las actividades diarias del negocio.</a:t>
            </a:r>
          </a:p>
          <a:p>
            <a:pPr algn="just">
              <a:buNone/>
            </a:pPr>
            <a:r>
              <a:rPr lang="es-MX" dirty="0">
                <a:solidFill>
                  <a:srgbClr val="FFC000"/>
                </a:solidFill>
                <a:latin typeface="Calibri" pitchFamily="34" charset="0"/>
              </a:rPr>
              <a:t> </a:t>
            </a:r>
            <a:r>
              <a:rPr lang="es-MX" dirty="0" smtClean="0">
                <a:solidFill>
                  <a:srgbClr val="FFC000"/>
                </a:solidFill>
                <a:latin typeface="Calibri" pitchFamily="34" charset="0"/>
              </a:rPr>
              <a:t>  </a:t>
            </a:r>
          </a:p>
          <a:p>
            <a:pPr algn="just">
              <a:buNone/>
            </a:pPr>
            <a:r>
              <a:rPr lang="es-MX" dirty="0">
                <a:solidFill>
                  <a:srgbClr val="FFC000"/>
                </a:solidFill>
                <a:latin typeface="Calibri" pitchFamily="34" charset="0"/>
              </a:rPr>
              <a:t> </a:t>
            </a:r>
            <a:r>
              <a:rPr lang="es-MX" dirty="0" smtClean="0">
                <a:solidFill>
                  <a:srgbClr val="FFC000"/>
                </a:solidFill>
                <a:latin typeface="Calibri" pitchFamily="34" charset="0"/>
              </a:rPr>
              <a:t>  La eficiencia del gerente en la dirección es un factor para lograr el éxito de la empresa. </a:t>
            </a:r>
          </a:p>
          <a:p>
            <a:pPr algn="just">
              <a:buNone/>
            </a:pPr>
            <a:endParaRPr lang="es-MX" dirty="0" smtClean="0">
              <a:solidFill>
                <a:srgbClr val="FFC000"/>
              </a:solidFill>
              <a:latin typeface="Calibri" pitchFamily="34" charset="0"/>
            </a:endParaRPr>
          </a:p>
          <a:p>
            <a:pPr algn="just">
              <a:buNone/>
            </a:pPr>
            <a:r>
              <a:rPr lang="es-MX" dirty="0" smtClean="0">
                <a:latin typeface="Calibri" pitchFamily="34" charset="0"/>
              </a:rPr>
              <a:t>   La dirección implica el uso inteligente de un sistema de incentivos más una personalidad que despierte interés en otras personas.</a:t>
            </a:r>
            <a:endParaRPr lang="es-MX" dirty="0" smtClean="0">
              <a:solidFill>
                <a:srgbClr val="FFC000"/>
              </a:solidFill>
              <a:latin typeface="Calibri" pitchFamily="34" charset="0"/>
            </a:endParaRPr>
          </a:p>
          <a:p>
            <a:pPr algn="just">
              <a:buNone/>
            </a:pPr>
            <a:endParaRPr lang="es-MX" dirty="0">
              <a:solidFill>
                <a:srgbClr val="FFC000"/>
              </a:solidFill>
              <a:latin typeface="Calibri" pitchFamily="34" charset="0"/>
            </a:endParaRPr>
          </a:p>
        </p:txBody>
      </p:sp>
    </p:spTree>
    <p:extLst>
      <p:ext uri="{BB962C8B-B14F-4D97-AF65-F5344CB8AC3E}">
        <p14:creationId xmlns:p14="http://schemas.microsoft.com/office/powerpoint/2010/main" val="17938650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71600" y="188640"/>
            <a:ext cx="7772400" cy="914400"/>
          </a:xfrm>
        </p:spPr>
        <p:txBody>
          <a:bodyPr>
            <a:noAutofit/>
          </a:bodyPr>
          <a:lstStyle/>
          <a:p>
            <a:pPr algn="ctr"/>
            <a:r>
              <a:rPr lang="es-MX" sz="7000" b="1" dirty="0" smtClean="0">
                <a:solidFill>
                  <a:srgbClr val="FFC000"/>
                </a:solidFill>
                <a:latin typeface="Calibri" pitchFamily="34" charset="0"/>
              </a:rPr>
              <a:t>Principios</a:t>
            </a:r>
            <a:endParaRPr lang="es-MX" sz="7000" b="1" dirty="0">
              <a:solidFill>
                <a:srgbClr val="FFC000"/>
              </a:solidFill>
              <a:latin typeface="Calibri" pitchFamily="34" charset="0"/>
            </a:endParaRPr>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1297286549"/>
              </p:ext>
            </p:extLst>
          </p:nvPr>
        </p:nvGraphicFramePr>
        <p:xfrm>
          <a:off x="1403648" y="1844824"/>
          <a:ext cx="6825952"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p:cNvSpPr/>
          <p:nvPr/>
        </p:nvSpPr>
        <p:spPr>
          <a:xfrm>
            <a:off x="4130937" y="6557917"/>
            <a:ext cx="1922321" cy="200055"/>
          </a:xfrm>
          <a:prstGeom prst="rect">
            <a:avLst/>
          </a:prstGeom>
        </p:spPr>
        <p:txBody>
          <a:bodyPr wrap="none">
            <a:spAutoFit/>
          </a:bodyPr>
          <a:lstStyle/>
          <a:p>
            <a:r>
              <a:rPr lang="es-MX" sz="700" dirty="0" smtClean="0"/>
              <a:t>Imagen recuperada: www.google.com</a:t>
            </a:r>
            <a:endParaRPr lang="es-MX" sz="700" dirty="0"/>
          </a:p>
        </p:txBody>
      </p:sp>
    </p:spTree>
    <p:extLst>
      <p:ext uri="{BB962C8B-B14F-4D97-AF65-F5344CB8AC3E}">
        <p14:creationId xmlns:p14="http://schemas.microsoft.com/office/powerpoint/2010/main" val="34480381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404664"/>
            <a:ext cx="8072928" cy="4743781"/>
          </a:xfrm>
        </p:spPr>
        <p:txBody>
          <a:bodyPr>
            <a:noAutofit/>
          </a:bodyPr>
          <a:lstStyle/>
          <a:p>
            <a:pPr lvl="0" algn="just"/>
            <a:r>
              <a:rPr lang="es-ES" sz="3200" b="1" dirty="0" smtClean="0">
                <a:solidFill>
                  <a:srgbClr val="FFC000"/>
                </a:solidFill>
                <a:latin typeface="Calibri" pitchFamily="34" charset="0"/>
              </a:rPr>
              <a:t>De la coordinación de Intereses: </a:t>
            </a:r>
            <a:r>
              <a:rPr lang="es-ES" sz="3200" dirty="0" smtClean="0">
                <a:latin typeface="Calibri" pitchFamily="34" charset="0"/>
              </a:rPr>
              <a:t>La dirección será eficiente en tanto se encamine hacia el logro de los objetivos generales de la empresa. Establece que todos los objetivos de los departamentos y secciones deberán relacionarse armoniosamente para lograr el objetivo de la empresa.</a:t>
            </a:r>
            <a:endParaRPr lang="es-MX" sz="3200" dirty="0" smtClean="0">
              <a:latin typeface="Calibri" pitchFamily="34" charset="0"/>
            </a:endParaRPr>
          </a:p>
          <a:p>
            <a:pPr algn="just">
              <a:buNone/>
            </a:pPr>
            <a:r>
              <a:rPr lang="es-ES" sz="3200" dirty="0" smtClean="0">
                <a:latin typeface="Calibri" pitchFamily="34" charset="0"/>
              </a:rPr>
              <a:t> </a:t>
            </a:r>
            <a:endParaRPr lang="es-MX" sz="3200" dirty="0" smtClean="0">
              <a:latin typeface="Calibri" pitchFamily="34" charset="0"/>
            </a:endParaRPr>
          </a:p>
          <a:p>
            <a:pPr lvl="0" algn="just"/>
            <a:r>
              <a:rPr lang="es-ES" sz="3200" b="1" dirty="0" smtClean="0">
                <a:solidFill>
                  <a:srgbClr val="FFC000"/>
                </a:solidFill>
                <a:latin typeface="Calibri" pitchFamily="34" charset="0"/>
              </a:rPr>
              <a:t>De la impersonalidad de mando: </a:t>
            </a:r>
            <a:r>
              <a:rPr lang="es-ES" sz="3200" dirty="0" smtClean="0">
                <a:latin typeface="Calibri" pitchFamily="34" charset="0"/>
              </a:rPr>
              <a:t>Se refiere a que la autoridad y su ejercicio (el mando), surgen como una necesidad de la organización para obtener ciertos resultados. </a:t>
            </a:r>
            <a:endParaRPr lang="es-MX" sz="3200" dirty="0">
              <a:latin typeface="Calibri" pitchFamily="34" charset="0"/>
            </a:endParaRPr>
          </a:p>
        </p:txBody>
      </p:sp>
    </p:spTree>
    <p:extLst>
      <p:ext uri="{BB962C8B-B14F-4D97-AF65-F5344CB8AC3E}">
        <p14:creationId xmlns:p14="http://schemas.microsoft.com/office/powerpoint/2010/main" val="66721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764704"/>
            <a:ext cx="7772400" cy="5400600"/>
          </a:xfrm>
        </p:spPr>
        <p:txBody>
          <a:bodyPr>
            <a:normAutofit lnSpcReduction="10000"/>
          </a:bodyPr>
          <a:lstStyle/>
          <a:p>
            <a:pPr lvl="0" algn="just"/>
            <a:r>
              <a:rPr lang="es-ES" b="1" dirty="0" smtClean="0">
                <a:solidFill>
                  <a:srgbClr val="FFC000"/>
                </a:solidFill>
                <a:latin typeface="Calibri" pitchFamily="34" charset="0"/>
              </a:rPr>
              <a:t>De la vía jerárquica:</a:t>
            </a:r>
            <a:r>
              <a:rPr lang="es-ES" b="1" dirty="0" smtClean="0">
                <a:latin typeface="Calibri" pitchFamily="34" charset="0"/>
              </a:rPr>
              <a:t> </a:t>
            </a:r>
            <a:r>
              <a:rPr lang="es-ES" dirty="0" smtClean="0">
                <a:latin typeface="Calibri" pitchFamily="34" charset="0"/>
              </a:rPr>
              <a:t>Postula la importancia de respetar los canales de comunicación establecidos por la organización formal, de tal manera que al emitirse una orden sea transmitida a través de los niveles jerárquicos correspondientes a fin de evitar conflictos y  fugas de responsabilidad.</a:t>
            </a:r>
            <a:endParaRPr lang="es-MX" dirty="0" smtClean="0">
              <a:latin typeface="Calibri" pitchFamily="34" charset="0"/>
            </a:endParaRPr>
          </a:p>
          <a:p>
            <a:pPr algn="just">
              <a:buNone/>
            </a:pPr>
            <a:r>
              <a:rPr lang="es-ES" dirty="0" smtClean="0">
                <a:latin typeface="Calibri" pitchFamily="34" charset="0"/>
              </a:rPr>
              <a:t> </a:t>
            </a:r>
            <a:endParaRPr lang="es-MX" dirty="0" smtClean="0">
              <a:latin typeface="Calibri" pitchFamily="34" charset="0"/>
            </a:endParaRPr>
          </a:p>
          <a:p>
            <a:pPr lvl="0" algn="just"/>
            <a:r>
              <a:rPr lang="es-ES" b="1" dirty="0" smtClean="0">
                <a:solidFill>
                  <a:srgbClr val="FFC000"/>
                </a:solidFill>
                <a:latin typeface="Calibri" pitchFamily="34" charset="0"/>
              </a:rPr>
              <a:t>De la resolución de conflictos: </a:t>
            </a:r>
            <a:r>
              <a:rPr lang="es-ES" dirty="0" smtClean="0">
                <a:latin typeface="Calibri" pitchFamily="34" charset="0"/>
              </a:rPr>
              <a:t>Indica la necesidad de resolver los problemas que surjan durante la gestión administrativa a partir del momento en que aparezcan.</a:t>
            </a:r>
            <a:endParaRPr lang="es-MX" dirty="0" smtClean="0">
              <a:latin typeface="Calibri" pitchFamily="34" charset="0"/>
            </a:endParaRPr>
          </a:p>
          <a:p>
            <a:pPr algn="just"/>
            <a:endParaRPr lang="es-MX" dirty="0">
              <a:latin typeface="Calibri" pitchFamily="34" charset="0"/>
            </a:endParaRPr>
          </a:p>
        </p:txBody>
      </p:sp>
    </p:spTree>
    <p:extLst>
      <p:ext uri="{BB962C8B-B14F-4D97-AF65-F5344CB8AC3E}">
        <p14:creationId xmlns:p14="http://schemas.microsoft.com/office/powerpoint/2010/main" val="3772486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844824"/>
            <a:ext cx="8229600" cy="3925903"/>
          </a:xfrm>
        </p:spPr>
        <p:txBody>
          <a:bodyPr>
            <a:normAutofit/>
          </a:bodyPr>
          <a:lstStyle/>
          <a:p>
            <a:pPr lvl="0" algn="just"/>
            <a:r>
              <a:rPr lang="es-ES" b="1" dirty="0" smtClean="0">
                <a:solidFill>
                  <a:srgbClr val="FFC000"/>
                </a:solidFill>
                <a:latin typeface="Calibri" pitchFamily="34" charset="0"/>
              </a:rPr>
              <a:t>Del aprovechamiento de conflictos: </a:t>
            </a:r>
            <a:r>
              <a:rPr lang="es-ES" dirty="0" smtClean="0">
                <a:latin typeface="Calibri" pitchFamily="34" charset="0"/>
              </a:rPr>
              <a:t>El conflicto es un problema u obstáculo que se antepone al logro de las metas de la organización, pero el buscar formas para solucionarlo ofrece la posibilidad de visualizar nuevas estrategias y emprender diversas alternativas.</a:t>
            </a:r>
            <a:endParaRPr lang="es-MX" dirty="0" smtClean="0">
              <a:latin typeface="Calibri" pitchFamily="34" charset="0"/>
            </a:endParaRPr>
          </a:p>
          <a:p>
            <a:pPr algn="just">
              <a:buNone/>
            </a:pPr>
            <a:r>
              <a:rPr lang="es-ES" dirty="0" smtClean="0">
                <a:latin typeface="Calibri" pitchFamily="34" charset="0"/>
              </a:rPr>
              <a:t> </a:t>
            </a:r>
            <a:endParaRPr lang="es-MX" dirty="0" smtClean="0">
              <a:latin typeface="Calibri" pitchFamily="34" charset="0"/>
            </a:endParaRPr>
          </a:p>
          <a:p>
            <a:pPr algn="just"/>
            <a:endParaRPr lang="es-MX" dirty="0">
              <a:latin typeface="Calibri" pitchFamily="34" charset="0"/>
            </a:endParaRPr>
          </a:p>
        </p:txBody>
      </p:sp>
    </p:spTree>
    <p:extLst>
      <p:ext uri="{BB962C8B-B14F-4D97-AF65-F5344CB8AC3E}">
        <p14:creationId xmlns:p14="http://schemas.microsoft.com/office/powerpoint/2010/main" val="2128888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ytimg.com/vi/wfkI9qtIqKY/maxresdefault.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a:spLocks noGrp="1"/>
          </p:cNvSpPr>
          <p:nvPr>
            <p:ph type="title"/>
          </p:nvPr>
        </p:nvSpPr>
        <p:spPr>
          <a:xfrm>
            <a:off x="4788024" y="2272162"/>
            <a:ext cx="4355976" cy="1143000"/>
          </a:xfrm>
        </p:spPr>
        <p:txBody>
          <a:bodyPr>
            <a:noAutofit/>
          </a:bodyPr>
          <a:lstStyle/>
          <a:p>
            <a:pPr algn="ctr"/>
            <a:r>
              <a:rPr lang="es-MX" sz="5500" b="1"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Elementos </a:t>
            </a:r>
            <a:br>
              <a:rPr lang="es-MX" sz="5500" b="1"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br>
            <a:r>
              <a:rPr lang="es-MX" sz="5500" b="1"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rPr>
              <a:t>o Herramientas</a:t>
            </a:r>
            <a:endParaRPr lang="es-MX" sz="5500" b="1"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endParaRPr>
          </a:p>
        </p:txBody>
      </p:sp>
      <p:sp>
        <p:nvSpPr>
          <p:cNvPr id="9" name="Content Placeholder 2"/>
          <p:cNvSpPr txBox="1">
            <a:spLocks/>
          </p:cNvSpPr>
          <p:nvPr/>
        </p:nvSpPr>
        <p:spPr>
          <a:xfrm>
            <a:off x="251520" y="1644643"/>
            <a:ext cx="7758138" cy="3568713"/>
          </a:xfrm>
          <a:prstGeom prst="rect">
            <a:avLst/>
          </a:prstGeom>
        </p:spPr>
        <p:txBody>
          <a:bodyPr vert="horz" lIns="82296" tIns="45720" bIns="0" anchor="t">
            <a:noAutofit/>
          </a:bodyPr>
          <a:lstStyle>
            <a:lvl1pPr marL="54864" indent="0" algn="l" rtl="0" eaLnBrk="1" latinLnBrk="0" hangingPunct="1">
              <a:spcBef>
                <a:spcPts val="700"/>
              </a:spcBef>
              <a:buClr>
                <a:schemeClr val="tx2"/>
              </a:buClr>
              <a:buSzPct val="95000"/>
              <a:buFont typeface="Wingdings"/>
              <a:buNone/>
              <a:defRPr kumimoji="0" sz="2000" kern="1200">
                <a:solidFill>
                  <a:schemeClr val="tx1">
                    <a:tint val="75000"/>
                  </a:schemeClr>
                </a:solidFill>
                <a:latin typeface="+mn-lt"/>
                <a:ea typeface="+mn-ea"/>
                <a:cs typeface="+mn-cs"/>
              </a:defRPr>
            </a:lvl1pPr>
            <a:lvl2pPr marL="740664" indent="-285750" algn="l" rtl="0" eaLnBrk="1" latinLnBrk="0" hangingPunct="1">
              <a:spcBef>
                <a:spcPct val="20000"/>
              </a:spcBef>
              <a:buClr>
                <a:schemeClr val="accent2"/>
              </a:buClr>
              <a:buSzPct val="90000"/>
              <a:buFont typeface="Wingdings"/>
              <a:buNone/>
              <a:defRPr kumimoji="0" sz="1800" kern="1200">
                <a:solidFill>
                  <a:schemeClr val="tx1">
                    <a:tint val="75000"/>
                  </a:schemeClr>
                </a:solidFill>
                <a:latin typeface="+mn-lt"/>
                <a:ea typeface="+mn-ea"/>
                <a:cs typeface="+mn-cs"/>
              </a:defRPr>
            </a:lvl2pPr>
            <a:lvl3pPr marL="996696" indent="-228600" algn="l" rtl="0" eaLnBrk="1" latinLnBrk="0" hangingPunct="1">
              <a:spcBef>
                <a:spcPct val="20000"/>
              </a:spcBef>
              <a:buClr>
                <a:schemeClr val="accent2"/>
              </a:buClr>
              <a:buFont typeface="Wingdings 2"/>
              <a:buNone/>
              <a:defRPr kumimoji="0" sz="1600" kern="1200">
                <a:solidFill>
                  <a:schemeClr val="tx1">
                    <a:tint val="75000"/>
                  </a:schemeClr>
                </a:solidFill>
                <a:latin typeface="+mn-lt"/>
                <a:ea typeface="+mn-ea"/>
                <a:cs typeface="+mn-cs"/>
              </a:defRPr>
            </a:lvl3pPr>
            <a:lvl4pPr marL="1261872" indent="-228600" algn="l" rtl="0" eaLnBrk="1" latinLnBrk="0" hangingPunct="1">
              <a:spcBef>
                <a:spcPct val="20000"/>
              </a:spcBef>
              <a:buClr>
                <a:schemeClr val="accent3"/>
              </a:buClr>
              <a:buFont typeface="Wingdings 3"/>
              <a:buNone/>
              <a:defRPr kumimoji="0" sz="1400" kern="1200">
                <a:solidFill>
                  <a:schemeClr val="tx1">
                    <a:tint val="75000"/>
                  </a:schemeClr>
                </a:solidFill>
                <a:latin typeface="+mn-lt"/>
                <a:ea typeface="+mn-ea"/>
                <a:cs typeface="+mn-cs"/>
              </a:defRPr>
            </a:lvl4pPr>
            <a:lvl5pPr marL="1481328" indent="-210312" algn="l" rtl="0" eaLnBrk="1" latinLnBrk="0" hangingPunct="1">
              <a:spcBef>
                <a:spcPct val="20000"/>
              </a:spcBef>
              <a:buClr>
                <a:schemeClr val="accent3"/>
              </a:buClr>
              <a:buFont typeface="Wingdings 2"/>
              <a:buNone/>
              <a:defRPr kumimoji="0" sz="1400" kern="1200">
                <a:solidFill>
                  <a:schemeClr val="tx1">
                    <a:tint val="75000"/>
                  </a:schemeClr>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buClr>
                <a:schemeClr val="bg1"/>
              </a:buClr>
              <a:buFont typeface="Courier New" panose="02070309020205020404" pitchFamily="49" charset="0"/>
              <a:buChar char="o"/>
            </a:pPr>
            <a:r>
              <a:rPr lang="es-MX" sz="4000" b="1" dirty="0" smtClean="0">
                <a:solidFill>
                  <a:schemeClr val="bg1"/>
                </a:solidFill>
                <a:latin typeface="Calibri" pitchFamily="34" charset="0"/>
              </a:rPr>
              <a:t>Toma de decisiones.</a:t>
            </a:r>
          </a:p>
          <a:p>
            <a:pPr>
              <a:buClr>
                <a:schemeClr val="bg1"/>
              </a:buClr>
              <a:buFont typeface="Courier New" panose="02070309020205020404" pitchFamily="49" charset="0"/>
              <a:buChar char="o"/>
            </a:pPr>
            <a:r>
              <a:rPr lang="es-MX" sz="4000" b="1" dirty="0" smtClean="0">
                <a:solidFill>
                  <a:schemeClr val="bg1"/>
                </a:solidFill>
                <a:latin typeface="Calibri" pitchFamily="34" charset="0"/>
              </a:rPr>
              <a:t>Motivación.</a:t>
            </a:r>
          </a:p>
          <a:p>
            <a:pPr>
              <a:buClr>
                <a:schemeClr val="bg1"/>
              </a:buClr>
              <a:buFont typeface="Courier New" panose="02070309020205020404" pitchFamily="49" charset="0"/>
              <a:buChar char="o"/>
            </a:pPr>
            <a:r>
              <a:rPr lang="es-MX" sz="4000" b="1" dirty="0" smtClean="0">
                <a:solidFill>
                  <a:schemeClr val="bg1"/>
                </a:solidFill>
                <a:latin typeface="Calibri" pitchFamily="34" charset="0"/>
              </a:rPr>
              <a:t>Comunicación.</a:t>
            </a:r>
            <a:endParaRPr lang="es-MX" sz="4000" dirty="0" smtClean="0">
              <a:solidFill>
                <a:schemeClr val="bg1"/>
              </a:solidFill>
              <a:latin typeface="Calibri" pitchFamily="34" charset="0"/>
            </a:endParaRPr>
          </a:p>
          <a:p>
            <a:pPr>
              <a:buClr>
                <a:schemeClr val="bg1"/>
              </a:buClr>
              <a:buFont typeface="Courier New" panose="02070309020205020404" pitchFamily="49" charset="0"/>
              <a:buChar char="o"/>
            </a:pPr>
            <a:r>
              <a:rPr lang="es-MX" sz="4000" b="1" dirty="0" smtClean="0">
                <a:solidFill>
                  <a:schemeClr val="bg1"/>
                </a:solidFill>
                <a:latin typeface="Calibri" pitchFamily="34" charset="0"/>
              </a:rPr>
              <a:t>Liderazgo.</a:t>
            </a:r>
            <a:endParaRPr lang="es-MX" sz="4000" dirty="0" smtClean="0">
              <a:solidFill>
                <a:schemeClr val="bg1"/>
              </a:solidFill>
              <a:latin typeface="Calibri" pitchFamily="34" charset="0"/>
            </a:endParaRPr>
          </a:p>
          <a:p>
            <a:pPr>
              <a:buClr>
                <a:schemeClr val="bg1"/>
              </a:buClr>
              <a:buFont typeface="Courier New" panose="02070309020205020404" pitchFamily="49" charset="0"/>
              <a:buChar char="o"/>
            </a:pPr>
            <a:r>
              <a:rPr lang="es-MX" sz="4000" b="1" dirty="0" smtClean="0">
                <a:solidFill>
                  <a:schemeClr val="bg1"/>
                </a:solidFill>
                <a:latin typeface="Calibri" pitchFamily="34" charset="0"/>
              </a:rPr>
              <a:t>Trabajo en equipo.</a:t>
            </a:r>
            <a:endParaRPr lang="es-MX" sz="4000" dirty="0" smtClean="0">
              <a:solidFill>
                <a:schemeClr val="bg1"/>
              </a:solidFill>
              <a:latin typeface="Calibri" pitchFamily="34" charset="0"/>
            </a:endParaRPr>
          </a:p>
          <a:p>
            <a:pPr>
              <a:buClr>
                <a:schemeClr val="bg1"/>
              </a:buClr>
              <a:buFont typeface="Courier New" panose="02070309020205020404" pitchFamily="49" charset="0"/>
              <a:buChar char="o"/>
            </a:pPr>
            <a:endParaRPr lang="es-MX" sz="4000" dirty="0" smtClean="0">
              <a:solidFill>
                <a:schemeClr val="bg1"/>
              </a:solidFill>
              <a:latin typeface="Calibri" pitchFamily="34" charset="0"/>
            </a:endParaRPr>
          </a:p>
          <a:p>
            <a:pPr>
              <a:buClr>
                <a:schemeClr val="bg1"/>
              </a:buClr>
              <a:buFont typeface="Courier New" panose="02070309020205020404" pitchFamily="49" charset="0"/>
              <a:buChar char="o"/>
            </a:pPr>
            <a:endParaRPr lang="es-MX" sz="4000" dirty="0">
              <a:solidFill>
                <a:schemeClr val="bg1"/>
              </a:solidFill>
              <a:latin typeface="Calibri" pitchFamily="34" charset="0"/>
            </a:endParaRPr>
          </a:p>
        </p:txBody>
      </p:sp>
      <p:sp>
        <p:nvSpPr>
          <p:cNvPr id="7" name="6 Flecha a la derecha con bandas"/>
          <p:cNvSpPr/>
          <p:nvPr/>
        </p:nvSpPr>
        <p:spPr>
          <a:xfrm rot="10800000">
            <a:off x="4105933" y="2989029"/>
            <a:ext cx="1368152" cy="87993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3828847" y="6549830"/>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252058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1835696" cy="6858000"/>
          </a:xfrm>
          <a:prstGeom prst="rect">
            <a:avLst/>
          </a:prstGeom>
          <a:ln>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a:p>
        </p:txBody>
      </p:sp>
      <p:sp>
        <p:nvSpPr>
          <p:cNvPr id="3" name="2 Rectángulo"/>
          <p:cNvSpPr/>
          <p:nvPr/>
        </p:nvSpPr>
        <p:spPr>
          <a:xfrm>
            <a:off x="1619672" y="0"/>
            <a:ext cx="7524328" cy="6858000"/>
          </a:xfrm>
          <a:prstGeom prst="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s-MX">
              <a:solidFill>
                <a:schemeClr val="tx1"/>
              </a:solidFill>
            </a:endParaRPr>
          </a:p>
        </p:txBody>
      </p:sp>
      <p:pic>
        <p:nvPicPr>
          <p:cNvPr id="4" name="Picture 2" descr="Uaemex"/>
          <p:cNvPicPr>
            <a:picLocks noChangeAspect="1" noChangeArrowheads="1"/>
          </p:cNvPicPr>
          <p:nvPr/>
        </p:nvPicPr>
        <p:blipFill>
          <a:blip r:embed="rId2"/>
          <a:srcRect/>
          <a:stretch>
            <a:fillRect/>
          </a:stretch>
        </p:blipFill>
        <p:spPr bwMode="auto">
          <a:xfrm>
            <a:off x="35497" y="1124744"/>
            <a:ext cx="1459792" cy="1413302"/>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180083" y="2924117"/>
            <a:ext cx="1223565" cy="1386638"/>
          </a:xfrm>
          <a:prstGeom prst="rect">
            <a:avLst/>
          </a:prstGeom>
          <a:noFill/>
          <a:ln w="9525">
            <a:noFill/>
            <a:miter lim="800000"/>
            <a:headEnd/>
            <a:tailEnd/>
          </a:ln>
        </p:spPr>
      </p:pic>
      <p:sp>
        <p:nvSpPr>
          <p:cNvPr id="6" name="6 CuadroTexto"/>
          <p:cNvSpPr txBox="1"/>
          <p:nvPr/>
        </p:nvSpPr>
        <p:spPr>
          <a:xfrm>
            <a:off x="1619672" y="0"/>
            <a:ext cx="7648712" cy="69711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fontAlgn="auto">
              <a:spcBef>
                <a:spcPts val="0"/>
              </a:spcBef>
              <a:spcAft>
                <a:spcPts val="0"/>
              </a:spcAft>
              <a:defRPr/>
            </a:pPr>
            <a:r>
              <a:rPr lang="es-MX" sz="2500" b="1" dirty="0">
                <a:solidFill>
                  <a:schemeClr val="tx1"/>
                </a:solidFill>
                <a:latin typeface="Calibri" panose="020F0502020204030204" pitchFamily="34" charset="0"/>
                <a:cs typeface="Arial" pitchFamily="34" charset="0"/>
              </a:rPr>
              <a:t>Universidad </a:t>
            </a:r>
            <a:r>
              <a:rPr lang="es-MX" sz="2500" b="1" dirty="0" smtClean="0">
                <a:solidFill>
                  <a:schemeClr val="tx1"/>
                </a:solidFill>
                <a:latin typeface="Calibri" panose="020F0502020204030204" pitchFamily="34" charset="0"/>
                <a:cs typeface="Arial" pitchFamily="34" charset="0"/>
              </a:rPr>
              <a:t>Autónoma del Estado de </a:t>
            </a:r>
            <a:r>
              <a:rPr lang="es-MX" sz="2500" b="1" dirty="0">
                <a:solidFill>
                  <a:schemeClr val="tx1"/>
                </a:solidFill>
                <a:latin typeface="Calibri" panose="020F0502020204030204" pitchFamily="34" charset="0"/>
                <a:cs typeface="Arial" pitchFamily="34" charset="0"/>
              </a:rPr>
              <a:t>México</a:t>
            </a:r>
          </a:p>
          <a:p>
            <a:pPr algn="ctr" fontAlgn="auto">
              <a:spcBef>
                <a:spcPts val="0"/>
              </a:spcBef>
              <a:spcAft>
                <a:spcPts val="0"/>
              </a:spcAft>
              <a:defRPr/>
            </a:pPr>
            <a:endParaRPr lang="es-MX" sz="2500"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r>
              <a:rPr lang="es-MX" sz="2500" b="1" dirty="0">
                <a:solidFill>
                  <a:schemeClr val="tx1"/>
                </a:solidFill>
                <a:latin typeface="Calibri" panose="020F0502020204030204" pitchFamily="34" charset="0"/>
                <a:cs typeface="Arial" pitchFamily="34" charset="0"/>
              </a:rPr>
              <a:t>Facultad de </a:t>
            </a:r>
            <a:r>
              <a:rPr lang="es-MX" sz="2500" b="1" dirty="0" smtClean="0">
                <a:solidFill>
                  <a:schemeClr val="tx1"/>
                </a:solidFill>
                <a:latin typeface="Calibri" panose="020F0502020204030204" pitchFamily="34" charset="0"/>
                <a:cs typeface="Arial" pitchFamily="34" charset="0"/>
              </a:rPr>
              <a:t>Economía</a:t>
            </a:r>
            <a:endParaRPr lang="es-MX" sz="2500"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r>
              <a:rPr lang="es-MX" sz="2500" b="1" dirty="0" smtClean="0">
                <a:solidFill>
                  <a:schemeClr val="tx1"/>
                </a:solidFill>
                <a:latin typeface="Calibri" panose="020F0502020204030204" pitchFamily="34" charset="0"/>
                <a:cs typeface="Arial" pitchFamily="34" charset="0"/>
              </a:rPr>
              <a:t>Licenciatura: </a:t>
            </a:r>
          </a:p>
          <a:p>
            <a:pPr algn="ctr" fontAlgn="auto">
              <a:spcBef>
                <a:spcPts val="0"/>
              </a:spcBef>
              <a:spcAft>
                <a:spcPts val="0"/>
              </a:spcAft>
              <a:defRPr/>
            </a:pPr>
            <a:r>
              <a:rPr lang="es-MX" sz="2500" b="1" dirty="0" smtClean="0">
                <a:solidFill>
                  <a:schemeClr val="tx1"/>
                </a:solidFill>
                <a:latin typeface="Calibri" panose="020F0502020204030204" pitchFamily="34" charset="0"/>
                <a:cs typeface="Arial" pitchFamily="34" charset="0"/>
              </a:rPr>
              <a:t>Relaciones Económicas Internacionales</a:t>
            </a:r>
            <a:endParaRPr lang="es-MX" sz="2500"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endParaRPr lang="es-MX" sz="2500"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r>
              <a:rPr lang="es-MX" sz="2500" b="1" dirty="0" smtClean="0">
                <a:solidFill>
                  <a:schemeClr val="tx1"/>
                </a:solidFill>
                <a:latin typeface="Calibri" panose="020F0502020204030204" pitchFamily="34" charset="0"/>
                <a:cs typeface="Arial" pitchFamily="34" charset="0"/>
              </a:rPr>
              <a:t>Unidad de Aprendizaje:</a:t>
            </a:r>
          </a:p>
          <a:p>
            <a:pPr algn="ctr" fontAlgn="auto">
              <a:spcBef>
                <a:spcPts val="0"/>
              </a:spcBef>
              <a:spcAft>
                <a:spcPts val="0"/>
              </a:spcAft>
              <a:defRPr/>
            </a:pPr>
            <a:r>
              <a:rPr lang="es-MX" sz="2500" b="1" dirty="0" smtClean="0">
                <a:solidFill>
                  <a:schemeClr val="tx1"/>
                </a:solidFill>
                <a:latin typeface="Calibri" panose="020F0502020204030204" pitchFamily="34" charset="0"/>
                <a:cs typeface="Arial" pitchFamily="34" charset="0"/>
              </a:rPr>
              <a:t>«Administración  de Empresas»</a:t>
            </a:r>
          </a:p>
          <a:p>
            <a:pPr algn="ctr">
              <a:defRPr/>
            </a:pPr>
            <a:r>
              <a:rPr lang="es-MX" sz="2500" b="1" dirty="0" smtClean="0">
                <a:solidFill>
                  <a:schemeClr val="tx1"/>
                </a:solidFill>
                <a:latin typeface="Calibri" panose="020F0502020204030204" pitchFamily="34" charset="0"/>
                <a:cs typeface="Arial" pitchFamily="34" charset="0"/>
              </a:rPr>
              <a:t>(8 </a:t>
            </a:r>
            <a:r>
              <a:rPr lang="es-MX" sz="2500" b="1" dirty="0">
                <a:solidFill>
                  <a:schemeClr val="tx1"/>
                </a:solidFill>
                <a:latin typeface="Calibri" panose="020F0502020204030204" pitchFamily="34" charset="0"/>
                <a:cs typeface="Arial" pitchFamily="34" charset="0"/>
              </a:rPr>
              <a:t>Créditos)</a:t>
            </a:r>
          </a:p>
          <a:p>
            <a:pPr algn="ctr" fontAlgn="auto">
              <a:spcBef>
                <a:spcPts val="0"/>
              </a:spcBef>
              <a:spcAft>
                <a:spcPts val="0"/>
              </a:spcAft>
              <a:defRPr/>
            </a:pPr>
            <a:r>
              <a:rPr lang="es-MX" b="1" dirty="0" smtClean="0">
                <a:solidFill>
                  <a:schemeClr val="tx1"/>
                </a:solidFill>
                <a:latin typeface="Calibri" panose="020F0502020204030204" pitchFamily="34" charset="0"/>
                <a:cs typeface="Arial" pitchFamily="34" charset="0"/>
              </a:rPr>
              <a:t>Carácter de la UA: Obligatoria. </a:t>
            </a:r>
          </a:p>
          <a:p>
            <a:pPr algn="ctr" fontAlgn="auto">
              <a:spcBef>
                <a:spcPts val="0"/>
              </a:spcBef>
              <a:spcAft>
                <a:spcPts val="0"/>
              </a:spcAft>
              <a:defRPr/>
            </a:pPr>
            <a:r>
              <a:rPr lang="es-MX" b="1" dirty="0" smtClean="0">
                <a:solidFill>
                  <a:schemeClr val="tx1"/>
                </a:solidFill>
                <a:latin typeface="Calibri" panose="020F0502020204030204" pitchFamily="34" charset="0"/>
                <a:cs typeface="Arial" pitchFamily="34" charset="0"/>
              </a:rPr>
              <a:t>Núcleo de Formación: Básico</a:t>
            </a:r>
          </a:p>
          <a:p>
            <a:pPr algn="ctr" fontAlgn="auto">
              <a:spcBef>
                <a:spcPts val="0"/>
              </a:spcBef>
              <a:spcAft>
                <a:spcPts val="0"/>
              </a:spcAft>
              <a:defRPr/>
            </a:pPr>
            <a:r>
              <a:rPr lang="es-MX" b="1" dirty="0" smtClean="0">
                <a:solidFill>
                  <a:schemeClr val="tx1"/>
                </a:solidFill>
                <a:latin typeface="Calibri" panose="020F0502020204030204" pitchFamily="34" charset="0"/>
                <a:cs typeface="Arial" pitchFamily="34" charset="0"/>
              </a:rPr>
              <a:t>Clave: L43104</a:t>
            </a:r>
            <a:endParaRPr lang="es-MX"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endParaRPr lang="es-MX" sz="2500" b="1" dirty="0">
              <a:solidFill>
                <a:schemeClr val="tx1"/>
              </a:solidFill>
              <a:latin typeface="Calibri" panose="020F0502020204030204" pitchFamily="34" charset="0"/>
              <a:cs typeface="Arial" pitchFamily="34" charset="0"/>
            </a:endParaRPr>
          </a:p>
          <a:p>
            <a:pPr algn="ctr" fontAlgn="auto">
              <a:spcBef>
                <a:spcPts val="0"/>
              </a:spcBef>
              <a:spcAft>
                <a:spcPts val="0"/>
              </a:spcAft>
              <a:defRPr/>
            </a:pPr>
            <a:r>
              <a:rPr lang="es-MX" sz="2500" b="1" dirty="0">
                <a:solidFill>
                  <a:schemeClr val="tx1"/>
                </a:solidFill>
                <a:latin typeface="Calibri" panose="020F0502020204030204" pitchFamily="34" charset="0"/>
                <a:cs typeface="Arial" pitchFamily="34" charset="0"/>
              </a:rPr>
              <a:t>Tema: </a:t>
            </a:r>
            <a:r>
              <a:rPr lang="es-MX" sz="2500" b="1" dirty="0" smtClean="0">
                <a:solidFill>
                  <a:schemeClr val="tx1"/>
                </a:solidFill>
                <a:latin typeface="Calibri" panose="020F0502020204030204" pitchFamily="34" charset="0"/>
                <a:cs typeface="Arial" pitchFamily="34" charset="0"/>
              </a:rPr>
              <a:t> </a:t>
            </a:r>
          </a:p>
          <a:p>
            <a:pPr algn="ctr">
              <a:defRPr/>
            </a:pPr>
            <a:r>
              <a:rPr lang="es-MX" sz="2500" b="1" i="1" u="sng" dirty="0" smtClean="0">
                <a:solidFill>
                  <a:schemeClr val="tx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Dirección</a:t>
            </a:r>
            <a:endParaRPr lang="es-MX" sz="2500" b="1" i="1" u="sng" dirty="0">
              <a:solidFill>
                <a:schemeClr val="tx1"/>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endParaRPr>
          </a:p>
          <a:p>
            <a:pPr algn="ctr" fontAlgn="auto">
              <a:spcBef>
                <a:spcPts val="0"/>
              </a:spcBef>
              <a:spcAft>
                <a:spcPts val="0"/>
              </a:spcAft>
              <a:defRPr/>
            </a:pPr>
            <a:endParaRPr lang="es-MX" sz="2500" b="1" dirty="0">
              <a:solidFill>
                <a:schemeClr val="tx1"/>
              </a:solidFill>
              <a:latin typeface="Calibri" panose="020F0502020204030204" pitchFamily="34" charset="0"/>
              <a:cs typeface="Arial" panose="020B0604020202020204" pitchFamily="34" charset="0"/>
            </a:endParaRPr>
          </a:p>
          <a:p>
            <a:pPr algn="ctr" fontAlgn="auto">
              <a:spcBef>
                <a:spcPts val="0"/>
              </a:spcBef>
              <a:spcAft>
                <a:spcPts val="0"/>
              </a:spcAft>
              <a:defRPr/>
            </a:pPr>
            <a:r>
              <a:rPr lang="es-MX" sz="2500" b="1" dirty="0">
                <a:solidFill>
                  <a:schemeClr val="tx1"/>
                </a:solidFill>
                <a:latin typeface="Calibri" panose="020F0502020204030204" pitchFamily="34" charset="0"/>
                <a:cs typeface="Arial" panose="020B0604020202020204" pitchFamily="34" charset="0"/>
              </a:rPr>
              <a:t>Elaboró: M. en </a:t>
            </a:r>
            <a:r>
              <a:rPr lang="es-MX" sz="2500" b="1" dirty="0" smtClean="0">
                <a:solidFill>
                  <a:schemeClr val="tx1"/>
                </a:solidFill>
                <a:latin typeface="Calibri" panose="020F0502020204030204" pitchFamily="34" charset="0"/>
                <a:cs typeface="Arial" pitchFamily="34" charset="0"/>
              </a:rPr>
              <a:t>D. N. Noelly Karla </a:t>
            </a:r>
          </a:p>
          <a:p>
            <a:pPr algn="ctr" fontAlgn="auto">
              <a:spcBef>
                <a:spcPts val="0"/>
              </a:spcBef>
              <a:spcAft>
                <a:spcPts val="0"/>
              </a:spcAft>
              <a:defRPr/>
            </a:pPr>
            <a:r>
              <a:rPr lang="es-MX" sz="2500" b="1" dirty="0" smtClean="0">
                <a:solidFill>
                  <a:schemeClr val="tx1"/>
                </a:solidFill>
                <a:latin typeface="Calibri" panose="020F0502020204030204" pitchFamily="34" charset="0"/>
                <a:cs typeface="Arial" pitchFamily="34" charset="0"/>
              </a:rPr>
              <a:t>Sarracino Jiménez.</a:t>
            </a:r>
          </a:p>
          <a:p>
            <a:pPr fontAlgn="auto">
              <a:spcBef>
                <a:spcPts val="0"/>
              </a:spcBef>
              <a:spcAft>
                <a:spcPts val="0"/>
              </a:spcAft>
              <a:defRPr/>
            </a:pPr>
            <a:r>
              <a:rPr lang="es-MX" b="1" dirty="0" smtClean="0">
                <a:solidFill>
                  <a:schemeClr val="tx1"/>
                </a:solidFill>
                <a:latin typeface="Calibri" panose="020F0502020204030204" pitchFamily="34" charset="0"/>
                <a:cs typeface="Arial" pitchFamily="34" charset="0"/>
              </a:rPr>
              <a:t>                                                                                                            Septiembre 2015</a:t>
            </a:r>
            <a:endParaRPr lang="es-MX" b="1" dirty="0">
              <a:solidFill>
                <a:schemeClr val="tx1"/>
              </a:solidFill>
              <a:latin typeface="Calibri" panose="020F0502020204030204" pitchFamily="34" charset="0"/>
              <a:cs typeface="Arial" pitchFamily="34" charset="0"/>
            </a:endParaRPr>
          </a:p>
        </p:txBody>
      </p:sp>
    </p:spTree>
    <p:extLst>
      <p:ext uri="{BB962C8B-B14F-4D97-AF65-F5344CB8AC3E}">
        <p14:creationId xmlns:p14="http://schemas.microsoft.com/office/powerpoint/2010/main" val="10237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 presetClass="entr" presetSubtype="5"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dow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60040" y="908720"/>
            <a:ext cx="8060432"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libri" pitchFamily="34" charset="0"/>
                <a:ea typeface="+mn-ea"/>
                <a:cs typeface="+mn-cs"/>
              </a:rPr>
              <a:t>TOMA</a:t>
            </a:r>
          </a:p>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libri" pitchFamily="34" charset="0"/>
                <a:ea typeface="+mn-ea"/>
                <a:cs typeface="+mn-cs"/>
              </a:rPr>
              <a:t> DE </a:t>
            </a:r>
          </a:p>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15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libri" pitchFamily="34" charset="0"/>
                <a:ea typeface="+mn-ea"/>
                <a:cs typeface="+mn-cs"/>
              </a:rPr>
              <a:t>DECISIONES</a:t>
            </a:r>
            <a:endParaRPr kumimoji="0" lang="es-MX" sz="11500" b="1" i="0" u="none" strike="noStrike" kern="120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libri" pitchFamily="34" charset="0"/>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772816"/>
            <a:ext cx="7772400" cy="5643602"/>
          </a:xfrm>
        </p:spPr>
        <p:txBody>
          <a:bodyPr>
            <a:normAutofit lnSpcReduction="10000"/>
          </a:bodyPr>
          <a:lstStyle/>
          <a:p>
            <a:pPr algn="just">
              <a:buNone/>
            </a:pPr>
            <a:r>
              <a:rPr lang="es-MX" dirty="0" smtClean="0">
                <a:latin typeface="Calibri" pitchFamily="34" charset="0"/>
              </a:rPr>
              <a:t>    En todos los aspectos de la vida tenemos que enfrentarnos a una </a:t>
            </a:r>
            <a:r>
              <a:rPr lang="es-MX" dirty="0" smtClean="0">
                <a:solidFill>
                  <a:schemeClr val="accent2"/>
                </a:solidFill>
                <a:latin typeface="Calibri" pitchFamily="34" charset="0"/>
              </a:rPr>
              <a:t>toma de decisiones</a:t>
            </a:r>
            <a:r>
              <a:rPr lang="es-MX" dirty="0" smtClean="0">
                <a:latin typeface="Calibri" pitchFamily="34" charset="0"/>
              </a:rPr>
              <a:t> ya sean grandes o pequeños problemas que se tienen que solucionar. </a:t>
            </a:r>
          </a:p>
          <a:p>
            <a:pPr algn="just">
              <a:buNone/>
            </a:pPr>
            <a:endParaRPr lang="es-MX" dirty="0" smtClean="0">
              <a:latin typeface="Calibri" pitchFamily="34" charset="0"/>
            </a:endParaRPr>
          </a:p>
          <a:p>
            <a:pPr algn="just">
              <a:buNone/>
            </a:pPr>
            <a:r>
              <a:rPr lang="es-MX" dirty="0" smtClean="0">
                <a:latin typeface="Calibri" pitchFamily="34" charset="0"/>
              </a:rPr>
              <a:t>    La toma de decisiones se da muy significativamente dentro de la vida empresarial y por éste factor se distinguen a las personas sobresalientes de las que no lo son.</a:t>
            </a:r>
          </a:p>
          <a:p>
            <a:pPr algn="just">
              <a:buNone/>
            </a:pPr>
            <a:r>
              <a:rPr lang="es-MX" dirty="0" smtClean="0">
                <a:latin typeface="Calibri" pitchFamily="34" charset="0"/>
              </a:rPr>
              <a:t/>
            </a:r>
            <a:br>
              <a:rPr lang="es-MX" dirty="0" smtClean="0">
                <a:latin typeface="Calibri" pitchFamily="34" charset="0"/>
              </a:rPr>
            </a:br>
            <a:endParaRPr lang="es-MX" dirty="0">
              <a:solidFill>
                <a:schemeClr val="accent2"/>
              </a:solidFill>
              <a:latin typeface="Calibri" pitchFamily="34" charset="0"/>
            </a:endParaRPr>
          </a:p>
        </p:txBody>
      </p:sp>
      <p:sp>
        <p:nvSpPr>
          <p:cNvPr id="4" name="1 Título"/>
          <p:cNvSpPr>
            <a:spLocks noGrp="1"/>
          </p:cNvSpPr>
          <p:nvPr>
            <p:ph type="title"/>
          </p:nvPr>
        </p:nvSpPr>
        <p:spPr>
          <a:xfrm>
            <a:off x="683568" y="332656"/>
            <a:ext cx="7772400" cy="914400"/>
          </a:xfrm>
        </p:spPr>
        <p:txBody>
          <a:bodyPr/>
          <a:lstStyle/>
          <a:p>
            <a:pPr algn="ctr"/>
            <a:r>
              <a:rPr lang="es-MX" sz="5400" b="1" dirty="0" smtClean="0">
                <a:solidFill>
                  <a:schemeClr val="accent2"/>
                </a:solidFill>
                <a:latin typeface="Calibri" panose="020F0502020204030204" pitchFamily="34" charset="0"/>
              </a:rPr>
              <a:t>Introducción</a:t>
            </a:r>
            <a:endParaRPr lang="es-MX" sz="5400" b="1" dirty="0">
              <a:solidFill>
                <a:schemeClr val="accent2"/>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5643570" y="0"/>
            <a:ext cx="3500430" cy="6858000"/>
          </a:xfrm>
          <a:prstGeom prst="rect">
            <a:avLst/>
          </a:prstGeom>
          <a:noFill/>
          <a:ln w="9525">
            <a:noFill/>
            <a:miter lim="800000"/>
            <a:headEnd/>
            <a:tailEnd/>
          </a:ln>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02"/>
            <a:ext cx="5643570" cy="6854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721249" y="653531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200583" y="1268760"/>
            <a:ext cx="8835913" cy="4873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1 Título"/>
          <p:cNvSpPr txBox="1">
            <a:spLocks/>
          </p:cNvSpPr>
          <p:nvPr/>
        </p:nvSpPr>
        <p:spPr>
          <a:xfrm>
            <a:off x="683568" y="332656"/>
            <a:ext cx="7772400" cy="914400"/>
          </a:xfrm>
          <a:prstGeom prst="rect">
            <a:avLst/>
          </a:prstGeom>
        </p:spPr>
        <p:txBody>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pPr algn="ctr"/>
            <a:r>
              <a:rPr lang="es-MX" sz="4400" b="1" dirty="0" smtClean="0">
                <a:solidFill>
                  <a:schemeClr val="accent2"/>
                </a:solidFill>
                <a:latin typeface="Calibri" panose="020F0502020204030204" pitchFamily="34" charset="0"/>
              </a:rPr>
              <a:t>Toma de Decisiones</a:t>
            </a:r>
            <a:endParaRPr lang="es-MX" sz="4400" b="1" dirty="0">
              <a:solidFill>
                <a:schemeClr val="accent2"/>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smtClean="0">
                <a:solidFill>
                  <a:schemeClr val="accent2"/>
                </a:solidFill>
                <a:latin typeface="Calibri" pitchFamily="34" charset="0"/>
              </a:rPr>
              <a:t>Qué significa la Toma de Decisiones?</a:t>
            </a:r>
            <a:endParaRPr lang="es-MX" b="1" dirty="0">
              <a:solidFill>
                <a:schemeClr val="accent2"/>
              </a:solidFill>
              <a:latin typeface="Calibri" pitchFamily="34" charset="0"/>
            </a:endParaRPr>
          </a:p>
        </p:txBody>
      </p:sp>
      <p:sp>
        <p:nvSpPr>
          <p:cNvPr id="3" name="Content Placeholder 2"/>
          <p:cNvSpPr>
            <a:spLocks noGrp="1"/>
          </p:cNvSpPr>
          <p:nvPr>
            <p:ph idx="1"/>
          </p:nvPr>
        </p:nvSpPr>
        <p:spPr>
          <a:xfrm>
            <a:off x="785786" y="1285860"/>
            <a:ext cx="8001056" cy="5074440"/>
          </a:xfrm>
        </p:spPr>
        <p:txBody>
          <a:bodyPr>
            <a:noAutofit/>
          </a:bodyPr>
          <a:lstStyle/>
          <a:p>
            <a:pPr algn="just"/>
            <a:r>
              <a:rPr lang="es-MX" sz="2800" dirty="0" smtClean="0">
                <a:latin typeface="Calibri" pitchFamily="34" charset="0"/>
              </a:rPr>
              <a:t>Es la selección de un curso de acciones entre alternativas, es decir que existe un plan, un compromiso de recursos de dirección o reputación.</a:t>
            </a:r>
          </a:p>
          <a:p>
            <a:pPr algn="just">
              <a:buNone/>
            </a:pPr>
            <a:r>
              <a:rPr lang="es-MX" sz="2800" dirty="0" smtClean="0">
                <a:latin typeface="Calibri" pitchFamily="34" charset="0"/>
              </a:rPr>
              <a:t> </a:t>
            </a:r>
            <a:br>
              <a:rPr lang="es-MX" sz="2800" dirty="0" smtClean="0">
                <a:latin typeface="Calibri" pitchFamily="34" charset="0"/>
              </a:rPr>
            </a:br>
            <a:r>
              <a:rPr lang="es-MX" sz="2800" dirty="0" smtClean="0">
                <a:latin typeface="Calibri" pitchFamily="34" charset="0"/>
              </a:rPr>
              <a:t>En ocasiones se ve a la toma de decisiones como el  trabajo principal de cualquier profesionista, ya que se tiene que seleccionar constantemente qué se hace, quién lo hace y cuándo, dónde e incluso cómo se hará. Rara vez se puede juzgar sólo un curso de acción, porque prácticamente cada decisión tiene que estar engranada con otros planes.</a:t>
            </a:r>
          </a:p>
          <a:p>
            <a:pPr algn="just">
              <a:buNone/>
            </a:pPr>
            <a:r>
              <a:rPr lang="es-MX" sz="2800" dirty="0" smtClean="0">
                <a:latin typeface="Calibri" pitchFamily="34" charset="0"/>
              </a:rPr>
              <a:t/>
            </a:r>
            <a:br>
              <a:rPr lang="es-MX" sz="2800" dirty="0" smtClean="0">
                <a:latin typeface="Calibri" pitchFamily="34" charset="0"/>
              </a:rPr>
            </a:br>
            <a:endParaRPr lang="es-MX" sz="2800" dirty="0" smtClean="0">
              <a:latin typeface="Calibri" pitchFamily="34" charset="0"/>
            </a:endParaRPr>
          </a:p>
          <a:p>
            <a:pPr algn="just">
              <a:buNone/>
            </a:pPr>
            <a:r>
              <a:rPr lang="es-MX" sz="2800" dirty="0" smtClean="0">
                <a:latin typeface="Calibri" pitchFamily="34" charset="0"/>
              </a:rPr>
              <a:t/>
            </a:r>
            <a:br>
              <a:rPr lang="es-MX" sz="2800" dirty="0" smtClean="0">
                <a:latin typeface="Calibri" pitchFamily="34" charset="0"/>
              </a:rPr>
            </a:br>
            <a:endParaRPr lang="es-MX" sz="2800" dirty="0" smtClean="0">
              <a:latin typeface="Calibri" pitchFamily="34" charset="0"/>
            </a:endParaRPr>
          </a:p>
          <a:p>
            <a:pPr algn="just">
              <a:buNone/>
            </a:pPr>
            <a:endParaRPr lang="es-MX" sz="2800" dirty="0">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i="1" dirty="0" smtClean="0">
                <a:solidFill>
                  <a:schemeClr val="accent2"/>
                </a:solidFill>
                <a:latin typeface="Calibri" pitchFamily="34" charset="0"/>
              </a:rPr>
              <a:t>Por qué es importante la TD?</a:t>
            </a:r>
            <a:endParaRPr lang="es-MX" b="1" i="1" dirty="0">
              <a:solidFill>
                <a:schemeClr val="accent2"/>
              </a:solidFill>
              <a:latin typeface="Calibri" pitchFamily="34" charset="0"/>
            </a:endParaRPr>
          </a:p>
        </p:txBody>
      </p:sp>
      <p:pic>
        <p:nvPicPr>
          <p:cNvPr id="36866" name="Picture 2"/>
          <p:cNvPicPr>
            <a:picLocks noChangeAspect="1" noChangeArrowheads="1"/>
          </p:cNvPicPr>
          <p:nvPr/>
        </p:nvPicPr>
        <p:blipFill>
          <a:blip r:embed="rId2" cstate="print">
            <a:duotone>
              <a:prstClr val="black"/>
              <a:schemeClr val="accent2">
                <a:tint val="45000"/>
                <a:satMod val="400000"/>
              </a:schemeClr>
            </a:duotone>
          </a:blip>
          <a:srcRect/>
          <a:stretch>
            <a:fillRect/>
          </a:stretch>
        </p:blipFill>
        <p:spPr bwMode="auto">
          <a:xfrm>
            <a:off x="1206744" y="1857364"/>
            <a:ext cx="7937256" cy="41215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2.bp.blogspot.com/_lz0boGyfcYo/SlNryPhUE0I/AAAAAAAAACM/phvojdQ_yOE/s400/Toma+de+decisiones.PN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0" y="0"/>
            <a:ext cx="9144000" cy="6858000"/>
          </a:xfrm>
          <a:prstGeom prst="rect">
            <a:avLst/>
          </a:prstGeom>
          <a:noFill/>
        </p:spPr>
      </p:pic>
      <p:sp>
        <p:nvSpPr>
          <p:cNvPr id="3" name="2 Rectángulo"/>
          <p:cNvSpPr/>
          <p:nvPr/>
        </p:nvSpPr>
        <p:spPr>
          <a:xfrm>
            <a:off x="3779912" y="6502771"/>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0" y="1142984"/>
            <a:ext cx="9144000" cy="5715000"/>
          </a:xfrm>
          <a:prstGeom prst="rect">
            <a:avLst/>
          </a:prstGeom>
          <a:noFill/>
          <a:ln w="9525">
            <a:noFill/>
            <a:miter lim="800000"/>
            <a:headEnd/>
            <a:tailEnd/>
          </a:ln>
        </p:spPr>
      </p:pic>
      <p:sp>
        <p:nvSpPr>
          <p:cNvPr id="3" name="Rectangle 2"/>
          <p:cNvSpPr/>
          <p:nvPr/>
        </p:nvSpPr>
        <p:spPr>
          <a:xfrm>
            <a:off x="571472" y="285728"/>
            <a:ext cx="8143932"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500" b="1" dirty="0" smtClean="0">
                <a:solidFill>
                  <a:schemeClr val="accent2"/>
                </a:solidFill>
                <a:latin typeface="Calibri" pitchFamily="34" charset="0"/>
              </a:rPr>
              <a:t>El Proceso de la Toma de Decisiones</a:t>
            </a:r>
            <a:endParaRPr lang="es-MX" sz="3500" b="1" dirty="0">
              <a:solidFill>
                <a:schemeClr val="accent2"/>
              </a:solidFill>
              <a:latin typeface="Calibri" pitchFamily="34" charset="0"/>
            </a:endParaRPr>
          </a:p>
        </p:txBody>
      </p:sp>
      <p:sp>
        <p:nvSpPr>
          <p:cNvPr id="4" name="3 Rectángulo"/>
          <p:cNvSpPr/>
          <p:nvPr/>
        </p:nvSpPr>
        <p:spPr>
          <a:xfrm>
            <a:off x="7221679" y="6657929"/>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t1.uccdn.com/images/7/3/4/img_cuales_son_las_areas_funcionales_de_una_empresa_26437_300_square.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755576" y="1772816"/>
            <a:ext cx="8208912" cy="45112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es-MX" b="1" dirty="0" smtClean="0">
                <a:solidFill>
                  <a:schemeClr val="accent2"/>
                </a:solidFill>
                <a:latin typeface="Calibri" pitchFamily="34" charset="0"/>
              </a:rPr>
              <a:t>Pasos en el proceso de la toma de decisiones</a:t>
            </a:r>
            <a:endParaRPr lang="es-MX" b="1" dirty="0">
              <a:solidFill>
                <a:schemeClr val="accent2"/>
              </a:solidFill>
              <a:latin typeface="Calibri" pitchFamily="34" charset="0"/>
            </a:endParaRPr>
          </a:p>
        </p:txBody>
      </p:sp>
      <p:sp>
        <p:nvSpPr>
          <p:cNvPr id="3" name="Content Placeholder 2"/>
          <p:cNvSpPr>
            <a:spLocks noGrp="1"/>
          </p:cNvSpPr>
          <p:nvPr>
            <p:ph idx="1"/>
          </p:nvPr>
        </p:nvSpPr>
        <p:spPr>
          <a:xfrm>
            <a:off x="611560" y="2355064"/>
            <a:ext cx="8280920" cy="3431390"/>
          </a:xfrm>
        </p:spPr>
        <p:txBody>
          <a:bodyPr>
            <a:normAutofit/>
          </a:bodyPr>
          <a:lstStyle/>
          <a:p>
            <a:pPr algn="just"/>
            <a:r>
              <a:rPr lang="es-MX" b="1" dirty="0" smtClean="0">
                <a:solidFill>
                  <a:schemeClr val="accent2"/>
                </a:solidFill>
                <a:latin typeface="Calibri" pitchFamily="34" charset="0"/>
              </a:rPr>
              <a:t>Determinar la necesidad de una decisión:  </a:t>
            </a:r>
            <a:r>
              <a:rPr lang="es-MX" dirty="0" smtClean="0">
                <a:solidFill>
                  <a:schemeClr val="bg1"/>
                </a:solidFill>
                <a:latin typeface="Calibri" pitchFamily="34" charset="0"/>
              </a:rPr>
              <a:t>El proceso de toma de decisiones comienza con el reconocimiento de la necesidad de tomar una decisión, el mismo lo genera un problema o una disparidad entre cierto estado deseado y la condición real del momento.</a:t>
            </a:r>
          </a:p>
          <a:p>
            <a:pPr algn="just"/>
            <a:endParaRPr lang="es-MX" dirty="0">
              <a:solidFill>
                <a:schemeClr val="bg1"/>
              </a:solidFill>
              <a:latin typeface="Calibri" pitchFamily="34" charset="0"/>
            </a:endParaRPr>
          </a:p>
        </p:txBody>
      </p:sp>
      <p:sp>
        <p:nvSpPr>
          <p:cNvPr id="8" name="7 Rectángulo"/>
          <p:cNvSpPr/>
          <p:nvPr/>
        </p:nvSpPr>
        <p:spPr>
          <a:xfrm>
            <a:off x="3898871" y="6545697"/>
            <a:ext cx="1922321" cy="200055"/>
          </a:xfrm>
          <a:prstGeom prst="rect">
            <a:avLst/>
          </a:prstGeom>
        </p:spPr>
        <p:txBody>
          <a:bodyPr wrap="none">
            <a:spAutoFit/>
          </a:bodyPr>
          <a:lstStyle/>
          <a:p>
            <a:r>
              <a:rPr lang="es-MX" sz="700" dirty="0" smtClean="0"/>
              <a:t>Imagen recuperada: www.google.com</a:t>
            </a:r>
            <a:endParaRPr lang="es-MX" sz="7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dn.gestion.org/wp-content/uploads/2011/06/economia-1.gif"/>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99592" y="764704"/>
            <a:ext cx="7776864" cy="53293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14400" y="428652"/>
            <a:ext cx="7772400" cy="6858000"/>
          </a:xfrm>
        </p:spPr>
        <p:txBody>
          <a:bodyPr>
            <a:normAutofit fontScale="92500" lnSpcReduction="10000"/>
          </a:bodyPr>
          <a:lstStyle/>
          <a:p>
            <a:pPr algn="ctr">
              <a:buNone/>
            </a:pPr>
            <a:endParaRPr lang="es-MX" dirty="0" smtClean="0">
              <a:solidFill>
                <a:schemeClr val="accent2"/>
              </a:solidFill>
              <a:latin typeface="Calibri" pitchFamily="34" charset="0"/>
            </a:endParaRPr>
          </a:p>
          <a:p>
            <a:pPr algn="ctr">
              <a:buNone/>
            </a:pPr>
            <a:r>
              <a:rPr lang="es-MX" dirty="0" smtClean="0">
                <a:solidFill>
                  <a:schemeClr val="accent2"/>
                </a:solidFill>
                <a:latin typeface="Calibri" pitchFamily="34" charset="0"/>
              </a:rPr>
              <a:t>Las decisiones nacen cuando el ser humano tiene la oportunidad de decidir y de cuestionarse ante lo que debe hacer en cada momento de su vida.</a:t>
            </a:r>
          </a:p>
          <a:p>
            <a:pPr algn="ctr">
              <a:buNone/>
            </a:pPr>
            <a:endParaRPr lang="es-MX" dirty="0" smtClean="0">
              <a:solidFill>
                <a:schemeClr val="accent2"/>
              </a:solidFill>
              <a:latin typeface="Calibri" pitchFamily="34" charset="0"/>
            </a:endParaRPr>
          </a:p>
          <a:p>
            <a:pPr algn="ctr">
              <a:buNone/>
            </a:pPr>
            <a:endParaRPr lang="es-MX" dirty="0" smtClean="0">
              <a:solidFill>
                <a:schemeClr val="accent2"/>
              </a:solidFill>
              <a:latin typeface="Calibri" pitchFamily="34" charset="0"/>
            </a:endParaRPr>
          </a:p>
          <a:p>
            <a:pPr algn="ctr">
              <a:buNone/>
            </a:pPr>
            <a:r>
              <a:rPr lang="es-MX" dirty="0" smtClean="0">
                <a:solidFill>
                  <a:schemeClr val="accent2"/>
                </a:solidFill>
                <a:latin typeface="Calibri" pitchFamily="34" charset="0"/>
              </a:rPr>
              <a:t>Para muchas de las decisiones que se toman se dedica poco tiempo olvidando aspectos como la planeación y el proceso, al tomar una decisión se tiene en cuenta solamente lo que se siente en ese momento y se pasan por alto aspectos que de ser analizados llevarán la decisión a un resultado positivo.</a:t>
            </a:r>
            <a:br>
              <a:rPr lang="es-MX" dirty="0" smtClean="0">
                <a:solidFill>
                  <a:schemeClr val="accent2"/>
                </a:solidFill>
                <a:latin typeface="Calibri" pitchFamily="34" charset="0"/>
              </a:rPr>
            </a:br>
            <a:endParaRPr lang="es-MX" dirty="0" smtClean="0">
              <a:solidFill>
                <a:schemeClr val="accent2"/>
              </a:solidFill>
              <a:latin typeface="Calibri" pitchFamily="34" charset="0"/>
            </a:endParaRPr>
          </a:p>
          <a:p>
            <a:pPr algn="ctr">
              <a:buNone/>
            </a:pPr>
            <a:r>
              <a:rPr lang="es-MX" dirty="0" smtClean="0">
                <a:solidFill>
                  <a:schemeClr val="accent2"/>
                </a:solidFill>
                <a:latin typeface="Calibri" pitchFamily="34" charset="0"/>
              </a:rPr>
              <a:t/>
            </a:r>
            <a:br>
              <a:rPr lang="es-MX" dirty="0" smtClean="0">
                <a:solidFill>
                  <a:schemeClr val="accent2"/>
                </a:solidFill>
                <a:latin typeface="Calibri" pitchFamily="34" charset="0"/>
              </a:rPr>
            </a:br>
            <a:endParaRPr lang="es-MX" dirty="0" smtClean="0">
              <a:solidFill>
                <a:schemeClr val="accent2"/>
              </a:solidFill>
              <a:latin typeface="Calibri" pitchFamily="34" charset="0"/>
            </a:endParaRPr>
          </a:p>
          <a:p>
            <a:pPr algn="ctr">
              <a:buNone/>
            </a:pPr>
            <a:endParaRPr lang="es-MX" dirty="0">
              <a:solidFill>
                <a:schemeClr val="accent2"/>
              </a:solidFill>
              <a:latin typeface="Calibri" pitchFamily="34" charset="0"/>
            </a:endParaRPr>
          </a:p>
        </p:txBody>
      </p:sp>
      <p:sp>
        <p:nvSpPr>
          <p:cNvPr id="4" name="3 Rectángulo"/>
          <p:cNvSpPr/>
          <p:nvPr/>
        </p:nvSpPr>
        <p:spPr>
          <a:xfrm>
            <a:off x="3898871" y="6545697"/>
            <a:ext cx="1922321" cy="200055"/>
          </a:xfrm>
          <a:prstGeom prst="rect">
            <a:avLst/>
          </a:prstGeom>
        </p:spPr>
        <p:txBody>
          <a:bodyPr wrap="none">
            <a:spAutoFit/>
          </a:bodyPr>
          <a:lstStyle/>
          <a:p>
            <a:r>
              <a:rPr lang="es-MX" sz="700" dirty="0" smtClean="0"/>
              <a:t>Imagen recuperada: www.google.com</a:t>
            </a:r>
            <a:endParaRPr lang="es-MX" sz="7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mixdemarketing.com/wp-content/uploads/2009/01/directore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428596" y="4648200"/>
            <a:ext cx="8229600" cy="2209800"/>
          </a:xfrm>
        </p:spPr>
        <p:txBody>
          <a:bodyPr>
            <a:normAutofit/>
          </a:bodyPr>
          <a:lstStyle/>
          <a:p>
            <a:pPr algn="ctr"/>
            <a:r>
              <a:rPr lang="es-MX" sz="9000" b="1" dirty="0" smtClean="0">
                <a:solidFill>
                  <a:srgbClr val="FFC000"/>
                </a:solidFill>
                <a:effectLst>
                  <a:reflection blurRad="6350" stA="55000" endA="300" endPos="45500" dir="5400000" sy="-100000" algn="bl" rotWithShape="0"/>
                </a:effectLst>
                <a:latin typeface="Calibri" pitchFamily="34" charset="0"/>
              </a:rPr>
              <a:t>DIRECCIÓN</a:t>
            </a:r>
            <a:endParaRPr lang="es-MX" sz="9000" dirty="0">
              <a:solidFill>
                <a:srgbClr val="FFC000"/>
              </a:solidFill>
              <a:effectLst>
                <a:reflection blurRad="6350" stA="55000" endA="300" endPos="45500" dir="5400000" sy="-100000" algn="bl" rotWithShape="0"/>
              </a:effectLst>
              <a:latin typeface="Calibri" pitchFamily="34" charset="0"/>
            </a:endParaRPr>
          </a:p>
        </p:txBody>
      </p:sp>
      <p:sp>
        <p:nvSpPr>
          <p:cNvPr id="3" name="Subtitle 2"/>
          <p:cNvSpPr>
            <a:spLocks noGrp="1"/>
          </p:cNvSpPr>
          <p:nvPr>
            <p:ph type="subTitle" idx="1"/>
          </p:nvPr>
        </p:nvSpPr>
        <p:spPr>
          <a:xfrm>
            <a:off x="2836302" y="-387424"/>
            <a:ext cx="6560234" cy="1109666"/>
          </a:xfrm>
        </p:spPr>
        <p:txBody>
          <a:bodyPr>
            <a:normAutofit/>
          </a:bodyPr>
          <a:lstStyle/>
          <a:p>
            <a:r>
              <a:rPr lang="es-MX" sz="5000" b="1" dirty="0" smtClean="0">
                <a:solidFill>
                  <a:srgbClr val="FFC000"/>
                </a:solidFill>
                <a:latin typeface="Calibri" pitchFamily="34" charset="0"/>
              </a:rPr>
              <a:t>UNIDAD IV</a:t>
            </a:r>
            <a:endParaRPr lang="es-MX" sz="5000" b="1" dirty="0">
              <a:solidFill>
                <a:srgbClr val="FFC000"/>
              </a:solidFill>
              <a:latin typeface="Calibri" pitchFamily="34" charset="0"/>
            </a:endParaRPr>
          </a:p>
        </p:txBody>
      </p:sp>
      <p:sp>
        <p:nvSpPr>
          <p:cNvPr id="5" name="4 Rectángulo"/>
          <p:cNvSpPr/>
          <p:nvPr/>
        </p:nvSpPr>
        <p:spPr>
          <a:xfrm>
            <a:off x="3851920" y="653531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985009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noticiasdot.com/wp2/wp-content/uploads/2012/02/alemania-empleo.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99592" y="548680"/>
            <a:ext cx="7992888" cy="21602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27584" y="741146"/>
            <a:ext cx="7920880" cy="6072230"/>
          </a:xfrm>
        </p:spPr>
        <p:txBody>
          <a:bodyPr>
            <a:normAutofit lnSpcReduction="10000"/>
          </a:bodyPr>
          <a:lstStyle/>
          <a:p>
            <a:pPr algn="just"/>
            <a:r>
              <a:rPr lang="es-MX" b="1" dirty="0" smtClean="0">
                <a:solidFill>
                  <a:schemeClr val="accent2"/>
                </a:solidFill>
                <a:latin typeface="Calibri" pitchFamily="34" charset="0"/>
              </a:rPr>
              <a:t>Identificar los criterios de decisión</a:t>
            </a:r>
            <a:r>
              <a:rPr lang="es-MX" b="1" dirty="0" smtClean="0">
                <a:solidFill>
                  <a:schemeClr val="bg1"/>
                </a:solidFill>
                <a:latin typeface="Calibri" pitchFamily="34" charset="0"/>
              </a:rPr>
              <a:t>:  </a:t>
            </a:r>
            <a:r>
              <a:rPr lang="es-MX" dirty="0" smtClean="0">
                <a:solidFill>
                  <a:schemeClr val="bg1"/>
                </a:solidFill>
                <a:latin typeface="Calibri" pitchFamily="34" charset="0"/>
              </a:rPr>
              <a:t>Una vez determinada la necesidad de tomar una decisión, se deben identificar los criterios que sean importantes para la misma. </a:t>
            </a:r>
          </a:p>
          <a:p>
            <a:pPr algn="just"/>
            <a:endParaRPr lang="es-MX" dirty="0">
              <a:latin typeface="Calibri" pitchFamily="34" charset="0"/>
            </a:endParaRPr>
          </a:p>
          <a:p>
            <a:pPr marL="68580" indent="0" algn="just">
              <a:buNone/>
            </a:pPr>
            <a:r>
              <a:rPr lang="es-MX" b="1" dirty="0" smtClean="0">
                <a:solidFill>
                  <a:schemeClr val="accent3"/>
                </a:solidFill>
                <a:latin typeface="Calibri" pitchFamily="34" charset="0"/>
              </a:rPr>
              <a:t>Ejemplo: </a:t>
            </a:r>
          </a:p>
          <a:p>
            <a:pPr marL="68580" indent="0" algn="just">
              <a:buNone/>
            </a:pPr>
            <a:r>
              <a:rPr lang="es-MX" dirty="0" smtClean="0">
                <a:latin typeface="Calibri" pitchFamily="34" charset="0"/>
              </a:rPr>
              <a:t/>
            </a:r>
            <a:br>
              <a:rPr lang="es-MX" dirty="0" smtClean="0">
                <a:latin typeface="Calibri" pitchFamily="34" charset="0"/>
              </a:rPr>
            </a:br>
            <a:r>
              <a:rPr lang="es-MX" dirty="0" smtClean="0">
                <a:latin typeface="Calibri" pitchFamily="34" charset="0"/>
              </a:rPr>
              <a:t>Una persona piensa adquirir un automóvil, los criterios de decisión de un comprador típico serán: precio, modelo, dos o más puertas, tamaño, nacional o importado, equipo opcional, color, etc. Estos criterios reflejan lo que el comprador piensa que es relevante. </a:t>
            </a:r>
            <a:endParaRPr lang="es-MX"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http://s3-eu-west-1.amazonaws.com/rankia/images/valoraciones/0015/9829/mejores-empresas-peru-mediana.jpg?1403865671"/>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27584" y="692696"/>
            <a:ext cx="8208912" cy="55446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27584" y="814888"/>
            <a:ext cx="7848872" cy="6286520"/>
          </a:xfrm>
        </p:spPr>
        <p:txBody>
          <a:bodyPr>
            <a:normAutofit/>
          </a:bodyPr>
          <a:lstStyle/>
          <a:p>
            <a:pPr algn="just"/>
            <a:r>
              <a:rPr lang="es-MX" b="1" dirty="0" smtClean="0">
                <a:solidFill>
                  <a:schemeClr val="accent2"/>
                </a:solidFill>
                <a:latin typeface="Calibri" pitchFamily="34" charset="0"/>
              </a:rPr>
              <a:t>Asignar peso a los criterios:</a:t>
            </a:r>
            <a:r>
              <a:rPr lang="es-MX" b="1" dirty="0" smtClean="0">
                <a:latin typeface="Calibri" pitchFamily="34" charset="0"/>
              </a:rPr>
              <a:t> </a:t>
            </a:r>
            <a:r>
              <a:rPr lang="es-MX" dirty="0" smtClean="0">
                <a:solidFill>
                  <a:schemeClr val="bg1"/>
                </a:solidFill>
                <a:latin typeface="Calibri" pitchFamily="34" charset="0"/>
              </a:rPr>
              <a:t>Los criterios enumerados en el paso previo no tienen mayor importancia. Es necesario ponderar cada uno de ellos y priorizar su importancia en la decisión.</a:t>
            </a:r>
          </a:p>
          <a:p>
            <a:pPr algn="just">
              <a:buNone/>
            </a:pPr>
            <a:r>
              <a:rPr lang="es-MX" dirty="0" smtClean="0">
                <a:solidFill>
                  <a:schemeClr val="bg1"/>
                </a:solidFill>
                <a:latin typeface="Calibri" pitchFamily="34" charset="0"/>
              </a:rPr>
              <a:t/>
            </a:r>
            <a:br>
              <a:rPr lang="es-MX" dirty="0" smtClean="0">
                <a:solidFill>
                  <a:schemeClr val="bg1"/>
                </a:solidFill>
                <a:latin typeface="Calibri" pitchFamily="34" charset="0"/>
              </a:rPr>
            </a:br>
            <a:r>
              <a:rPr lang="es-MX" dirty="0" smtClean="0">
                <a:solidFill>
                  <a:schemeClr val="bg1"/>
                </a:solidFill>
                <a:latin typeface="Calibri" pitchFamily="34" charset="0"/>
              </a:rPr>
              <a:t>Cuando el comprador del automóvil se pone a ponderar los criterios, da prioridad a lo que por su importancia condiciona completamente la decisión: precio y tamaño, color, puerta, equipo opcional, etc.</a:t>
            </a:r>
          </a:p>
          <a:p>
            <a:endParaRPr lang="es-MX" dirty="0"/>
          </a:p>
        </p:txBody>
      </p:sp>
      <p:sp>
        <p:nvSpPr>
          <p:cNvPr id="6" name="5 Rectángulo"/>
          <p:cNvSpPr/>
          <p:nvPr/>
        </p:nvSpPr>
        <p:spPr>
          <a:xfrm>
            <a:off x="3898871" y="6545697"/>
            <a:ext cx="1922321" cy="200055"/>
          </a:xfrm>
          <a:prstGeom prst="rect">
            <a:avLst/>
          </a:prstGeom>
        </p:spPr>
        <p:txBody>
          <a:bodyPr wrap="none">
            <a:spAutoFit/>
          </a:bodyPr>
          <a:lstStyle/>
          <a:p>
            <a:r>
              <a:rPr lang="es-MX" sz="700" dirty="0" smtClean="0"/>
              <a:t>Imagen recuperada: www.google.com</a:t>
            </a:r>
            <a:endParaRPr lang="es-MX" sz="7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difsa-impuestos.com/image/17.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00025" y="404664"/>
            <a:ext cx="8236471" cy="6120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99592" y="598388"/>
            <a:ext cx="7643192" cy="5926956"/>
          </a:xfrm>
        </p:spPr>
        <p:txBody>
          <a:bodyPr>
            <a:normAutofit fontScale="92500" lnSpcReduction="10000"/>
          </a:bodyPr>
          <a:lstStyle/>
          <a:p>
            <a:pPr algn="just"/>
            <a:r>
              <a:rPr lang="es-MX" b="1" dirty="0" smtClean="0">
                <a:solidFill>
                  <a:schemeClr val="accent2"/>
                </a:solidFill>
                <a:latin typeface="Calibri" pitchFamily="34" charset="0"/>
              </a:rPr>
              <a:t>Desarrollar todas las alternativas: </a:t>
            </a:r>
            <a:r>
              <a:rPr lang="es-MX" dirty="0" smtClean="0">
                <a:solidFill>
                  <a:schemeClr val="bg1"/>
                </a:solidFill>
                <a:latin typeface="Calibri" pitchFamily="34" charset="0"/>
              </a:rPr>
              <a:t>Es la base de la toma de decisiones y no es más que desplegar las alternativas. El tomador de la decisión tiene que confeccionar una lista de todas las alternativas posibles y que podrían utilizarse para </a:t>
            </a:r>
            <a:r>
              <a:rPr lang="es-MX" dirty="0" smtClean="0">
                <a:latin typeface="Calibri" pitchFamily="34" charset="0"/>
              </a:rPr>
              <a:t>resolver el problema.</a:t>
            </a:r>
          </a:p>
          <a:p>
            <a:pPr algn="just"/>
            <a:r>
              <a:rPr lang="es-MX" b="1" dirty="0" smtClean="0">
                <a:solidFill>
                  <a:schemeClr val="accent2"/>
                </a:solidFill>
                <a:latin typeface="Calibri" pitchFamily="34" charset="0"/>
              </a:rPr>
              <a:t>Evaluar las alternativas: </a:t>
            </a:r>
            <a:r>
              <a:rPr lang="es-MX" dirty="0" smtClean="0">
                <a:solidFill>
                  <a:schemeClr val="bg1"/>
                </a:solidFill>
                <a:latin typeface="Calibri" pitchFamily="34" charset="0"/>
              </a:rPr>
              <a:t>Una vez identificadas las alternativas, el tomador de las decisiones tiene que evaluar de manera crítica cada una de ellas. Las ventajas y desventajas de cada alternativa resultan evidentes cuando son comparadas</a:t>
            </a:r>
            <a:r>
              <a:rPr lang="es-MX" dirty="0" smtClean="0">
                <a:latin typeface="Calibri" pitchFamily="34" charset="0"/>
              </a:rPr>
              <a:t>.</a:t>
            </a:r>
          </a:p>
          <a:p>
            <a:pPr algn="just">
              <a:buFont typeface="Wingdings" pitchFamily="2" charset="2"/>
              <a:buChar char="§"/>
            </a:pPr>
            <a:r>
              <a:rPr lang="es-MX" b="1" dirty="0" smtClean="0">
                <a:solidFill>
                  <a:schemeClr val="accent2"/>
                </a:solidFill>
                <a:latin typeface="Calibri" pitchFamily="34" charset="0"/>
              </a:rPr>
              <a:t>Seleccionar la mejor alternativa</a:t>
            </a:r>
            <a:r>
              <a:rPr lang="es-MX" dirty="0" smtClean="0">
                <a:latin typeface="Calibri" pitchFamily="34" charset="0"/>
              </a:rPr>
              <a:t> ( Toma de decisiones)</a:t>
            </a:r>
          </a:p>
          <a:p>
            <a:pPr algn="just"/>
            <a:endParaRPr lang="es-MX" dirty="0">
              <a:latin typeface="Calibri" pitchFamily="34" charset="0"/>
            </a:endParaRPr>
          </a:p>
        </p:txBody>
      </p:sp>
      <p:sp>
        <p:nvSpPr>
          <p:cNvPr id="4" name="3 Rectángulo"/>
          <p:cNvSpPr/>
          <p:nvPr/>
        </p:nvSpPr>
        <p:spPr>
          <a:xfrm>
            <a:off x="3898871" y="6545697"/>
            <a:ext cx="1922321" cy="200055"/>
          </a:xfrm>
          <a:prstGeom prst="rect">
            <a:avLst/>
          </a:prstGeom>
        </p:spPr>
        <p:txBody>
          <a:bodyPr wrap="none">
            <a:spAutoFit/>
          </a:bodyPr>
          <a:lstStyle/>
          <a:p>
            <a:r>
              <a:rPr lang="es-MX" sz="700" dirty="0" smtClean="0"/>
              <a:t>Imagen recuperada: www.google.com</a:t>
            </a:r>
            <a:endParaRPr lang="es-MX" sz="7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43768" y="0"/>
            <a:ext cx="2000232" cy="68580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000" b="1" dirty="0" smtClean="0">
                <a:solidFill>
                  <a:srgbClr val="002060"/>
                </a:solidFill>
                <a:effectLst>
                  <a:reflection blurRad="6350" stA="55000" endA="300" endPos="45500" dir="5400000" sy="-100000" algn="bl" rotWithShape="0"/>
                </a:effectLst>
                <a:latin typeface="Calibri" pitchFamily="34" charset="0"/>
              </a:rPr>
              <a:t>Cualidades para la Toma de Decisiones</a:t>
            </a:r>
            <a:endParaRPr lang="es-MX" sz="3000" b="1" dirty="0">
              <a:solidFill>
                <a:srgbClr val="002060"/>
              </a:solidFill>
              <a:effectLst>
                <a:reflection blurRad="6350" stA="55000" endA="300" endPos="45500" dir="5400000" sy="-100000" algn="bl" rotWithShape="0"/>
              </a:effectLst>
              <a:latin typeface="Calibri" pitchFamily="34" charset="0"/>
            </a:endParaRPr>
          </a:p>
        </p:txBody>
      </p:sp>
      <p:grpSp>
        <p:nvGrpSpPr>
          <p:cNvPr id="2" name="1 Grupo"/>
          <p:cNvGrpSpPr/>
          <p:nvPr/>
        </p:nvGrpSpPr>
        <p:grpSpPr>
          <a:xfrm>
            <a:off x="0" y="0"/>
            <a:ext cx="7286644" cy="6858000"/>
            <a:chOff x="0" y="0"/>
            <a:chExt cx="7286644" cy="6858000"/>
          </a:xfrm>
        </p:grpSpPr>
        <p:pic>
          <p:nvPicPr>
            <p:cNvPr id="29698" name="Picture 2"/>
            <p:cNvPicPr>
              <a:picLocks noChangeAspect="1" noChangeArrowheads="1"/>
            </p:cNvPicPr>
            <p:nvPr/>
          </p:nvPicPr>
          <p:blipFill>
            <a:blip r:embed="rId2" cstate="print"/>
            <a:srcRect/>
            <a:stretch>
              <a:fillRect/>
            </a:stretch>
          </p:blipFill>
          <p:spPr bwMode="auto">
            <a:xfrm>
              <a:off x="0" y="0"/>
              <a:ext cx="7286644" cy="6858000"/>
            </a:xfrm>
            <a:prstGeom prst="rect">
              <a:avLst/>
            </a:prstGeom>
            <a:noFill/>
            <a:ln w="9525">
              <a:noFill/>
              <a:miter lim="800000"/>
              <a:headEnd/>
              <a:tailEnd/>
            </a:ln>
          </p:spPr>
        </p:pic>
        <p:sp>
          <p:nvSpPr>
            <p:cNvPr id="4" name="Rectangle 3"/>
            <p:cNvSpPr/>
            <p:nvPr/>
          </p:nvSpPr>
          <p:spPr>
            <a:xfrm>
              <a:off x="142844" y="2428868"/>
              <a:ext cx="2286016"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Calibri" pitchFamily="34" charset="0"/>
                </a:rPr>
                <a:t>programación lineal, teoría de líneas de espera y modelos de inventarios</a:t>
              </a:r>
              <a:endParaRPr lang="es-MX" sz="1200" dirty="0">
                <a:solidFill>
                  <a:schemeClr val="bg1"/>
                </a:solidFill>
                <a:latin typeface="Calibri" pitchFamily="34" charset="0"/>
              </a:endParaRPr>
            </a:p>
          </p:txBody>
        </p:sp>
      </p:grpSp>
      <p:sp>
        <p:nvSpPr>
          <p:cNvPr id="5" name="4 Rectángulo"/>
          <p:cNvSpPr/>
          <p:nvPr/>
        </p:nvSpPr>
        <p:spPr>
          <a:xfrm>
            <a:off x="2987824" y="6685329"/>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772400" cy="914400"/>
          </a:xfrm>
        </p:spPr>
        <p:txBody>
          <a:bodyPr/>
          <a:lstStyle/>
          <a:p>
            <a:r>
              <a:rPr lang="es-MX" b="1" dirty="0" smtClean="0">
                <a:solidFill>
                  <a:schemeClr val="accent3"/>
                </a:solidFill>
                <a:latin typeface="Calibri" pitchFamily="34" charset="0"/>
              </a:rPr>
              <a:t>Tipos De Decisiones</a:t>
            </a:r>
            <a:r>
              <a:rPr lang="es-MX" b="1" dirty="0" smtClean="0">
                <a:solidFill>
                  <a:schemeClr val="accent2"/>
                </a:solidFill>
                <a:latin typeface="Calibri" pitchFamily="34" charset="0"/>
              </a:rPr>
              <a:t/>
            </a:r>
            <a:br>
              <a:rPr lang="es-MX" b="1" dirty="0" smtClean="0">
                <a:solidFill>
                  <a:schemeClr val="accent2"/>
                </a:solidFill>
                <a:latin typeface="Calibri" pitchFamily="34" charset="0"/>
              </a:rPr>
            </a:br>
            <a:endParaRPr lang="es-MX" b="1" dirty="0">
              <a:solidFill>
                <a:schemeClr val="accent2"/>
              </a:solidFill>
              <a:latin typeface="Calibri" pitchFamily="34" charset="0"/>
            </a:endParaRPr>
          </a:p>
        </p:txBody>
      </p:sp>
      <p:sp>
        <p:nvSpPr>
          <p:cNvPr id="3" name="Content Placeholder 2"/>
          <p:cNvSpPr>
            <a:spLocks noGrp="1"/>
          </p:cNvSpPr>
          <p:nvPr>
            <p:ph idx="1"/>
          </p:nvPr>
        </p:nvSpPr>
        <p:spPr>
          <a:xfrm>
            <a:off x="539552" y="1412776"/>
            <a:ext cx="8258204" cy="5284014"/>
          </a:xfrm>
        </p:spPr>
        <p:txBody>
          <a:bodyPr>
            <a:noAutofit/>
          </a:bodyPr>
          <a:lstStyle/>
          <a:p>
            <a:pPr algn="just">
              <a:buNone/>
            </a:pPr>
            <a:r>
              <a:rPr lang="es-MX" sz="2500" dirty="0" smtClean="0">
                <a:solidFill>
                  <a:schemeClr val="accent2"/>
                </a:solidFill>
                <a:latin typeface="Calibri" pitchFamily="34" charset="0"/>
              </a:rPr>
              <a:t>Las decisiones, pueden estar divididas en dos categorías.</a:t>
            </a:r>
          </a:p>
          <a:p>
            <a:pPr algn="just"/>
            <a:r>
              <a:rPr lang="es-MX" sz="2500" b="1" dirty="0" smtClean="0">
                <a:solidFill>
                  <a:schemeClr val="accent2"/>
                </a:solidFill>
                <a:latin typeface="Calibri" pitchFamily="34" charset="0"/>
              </a:rPr>
              <a:t>Decisión Programada: </a:t>
            </a:r>
            <a:r>
              <a:rPr lang="es-MX" sz="2500" dirty="0" smtClean="0">
                <a:latin typeface="Calibri" pitchFamily="34" charset="0"/>
              </a:rPr>
              <a:t>Son programadas en la medida que son repetitivas y rutinarias, asimismo en la medida que se ha desarrollado un método definitivo para poder manejarlas. Al estar el problema bien estructurado, el mando no tiene necesidad de pasar por el trabajo y gasto de realizar un proceso completo de decisión.</a:t>
            </a:r>
            <a:br>
              <a:rPr lang="es-MX" sz="2500" dirty="0" smtClean="0">
                <a:latin typeface="Calibri" pitchFamily="34" charset="0"/>
              </a:rPr>
            </a:br>
            <a:r>
              <a:rPr lang="es-MX" sz="2500" dirty="0" smtClean="0">
                <a:latin typeface="Calibri" pitchFamily="34" charset="0"/>
              </a:rPr>
              <a:t>Estas decisiones programadas cuentan con guías o procedimientos, reglas que garanticen consistencias en las disciplinas y con un alto nivel de justicia, a parte de una política, que son las directrices para canalizar el pensamiento del mando en una dirección concreta.</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24" y="1928802"/>
            <a:ext cx="7772400" cy="3286148"/>
          </a:xfrm>
        </p:spPr>
        <p:txBody>
          <a:bodyPr>
            <a:normAutofit/>
          </a:bodyPr>
          <a:lstStyle/>
          <a:p>
            <a:pPr algn="just"/>
            <a:r>
              <a:rPr lang="es-MX" sz="2500" b="1" dirty="0" smtClean="0">
                <a:solidFill>
                  <a:schemeClr val="accent2"/>
                </a:solidFill>
                <a:latin typeface="Calibri" pitchFamily="34" charset="0"/>
              </a:rPr>
              <a:t>Decisión no Programada: </a:t>
            </a:r>
            <a:r>
              <a:rPr lang="es-MX" sz="2500" dirty="0" smtClean="0">
                <a:latin typeface="Calibri" pitchFamily="34" charset="0"/>
              </a:rPr>
              <a:t>"La reestructuración de una organización" o "cerrar una división no rentable", son ejemplos de decisiones no programadas, También "la creación de una estrategia de mercado para un nuevo producto".</a:t>
            </a:r>
          </a:p>
          <a:p>
            <a:pPr algn="just"/>
            <a:endParaRPr lang="es-MX" sz="2500" dirty="0" smtClean="0">
              <a:latin typeface="Calibri" pitchFamily="34" charset="0"/>
            </a:endParaRPr>
          </a:p>
          <a:p>
            <a:endParaRPr lang="es-MX" sz="25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s-MX" sz="5000" b="1" dirty="0" smtClean="0">
                <a:solidFill>
                  <a:schemeClr val="accent2"/>
                </a:solidFill>
                <a:latin typeface="Calibri" pitchFamily="34" charset="0"/>
              </a:rPr>
              <a:t>Los Sistemas de Soporte</a:t>
            </a:r>
            <a:endParaRPr lang="es-MX" sz="5000" b="1" dirty="0">
              <a:solidFill>
                <a:schemeClr val="accent2"/>
              </a:solidFill>
              <a:latin typeface="Calibri" pitchFamily="34" charset="0"/>
            </a:endParaRPr>
          </a:p>
        </p:txBody>
      </p:sp>
      <p:sp>
        <p:nvSpPr>
          <p:cNvPr id="4" name="Content Placeholder 3"/>
          <p:cNvSpPr>
            <a:spLocks noGrp="1"/>
          </p:cNvSpPr>
          <p:nvPr>
            <p:ph idx="1"/>
          </p:nvPr>
        </p:nvSpPr>
        <p:spPr>
          <a:xfrm>
            <a:off x="914400" y="2497940"/>
            <a:ext cx="7772400" cy="3359952"/>
          </a:xfrm>
        </p:spPr>
        <p:txBody>
          <a:bodyPr/>
          <a:lstStyle/>
          <a:p>
            <a:pPr algn="just"/>
            <a:r>
              <a:rPr lang="es-MX" dirty="0" smtClean="0">
                <a:latin typeface="Calibri" pitchFamily="34" charset="0"/>
              </a:rPr>
              <a:t>Son sistemas de cómputo que combinan una serie de modelos e información para resolver problemas , involucran variables y análisis de información.</a:t>
            </a:r>
          </a:p>
          <a:p>
            <a:pPr algn="just"/>
            <a:r>
              <a:rPr lang="es-MX" dirty="0" smtClean="0">
                <a:latin typeface="Calibri" pitchFamily="34" charset="0"/>
              </a:rPr>
              <a:t>Sistema de Soporte a la Decisión o DSS.</a:t>
            </a:r>
          </a:p>
          <a:p>
            <a:pPr algn="just"/>
            <a:endParaRPr lang="es-MX" dirty="0">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82352"/>
            <a:ext cx="8568952" cy="914400"/>
          </a:xfrm>
        </p:spPr>
        <p:txBody>
          <a:bodyPr/>
          <a:lstStyle/>
          <a:p>
            <a:pPr algn="ctr"/>
            <a:r>
              <a:rPr lang="es-MX" b="1" dirty="0" smtClean="0">
                <a:solidFill>
                  <a:schemeClr val="accent2"/>
                </a:solidFill>
                <a:latin typeface="Calibri" pitchFamily="34" charset="0"/>
              </a:rPr>
              <a:t>Qué da como resultado integrar sistemas computacionales a las compañías?</a:t>
            </a:r>
            <a:endParaRPr lang="es-MX" b="1" dirty="0">
              <a:solidFill>
                <a:schemeClr val="accent2"/>
              </a:solidFill>
              <a:latin typeface="Calibri" pitchFamily="34" charset="0"/>
            </a:endParaRPr>
          </a:p>
        </p:txBody>
      </p:sp>
      <p:pic>
        <p:nvPicPr>
          <p:cNvPr id="31746" name="Picture 2"/>
          <p:cNvPicPr>
            <a:picLocks noChangeAspect="1" noChangeArrowheads="1"/>
          </p:cNvPicPr>
          <p:nvPr/>
        </p:nvPicPr>
        <p:blipFill>
          <a:blip r:embed="rId2" cstate="print"/>
          <a:srcRect/>
          <a:stretch>
            <a:fillRect/>
          </a:stretch>
        </p:blipFill>
        <p:spPr bwMode="auto">
          <a:xfrm>
            <a:off x="357158" y="1928802"/>
            <a:ext cx="8786842" cy="4929198"/>
          </a:xfrm>
          <a:prstGeom prst="rect">
            <a:avLst/>
          </a:prstGeom>
          <a:noFill/>
          <a:ln w="9525">
            <a:noFill/>
            <a:miter lim="800000"/>
            <a:headEnd/>
            <a:tailEnd/>
          </a:ln>
        </p:spPr>
      </p:pic>
      <p:sp>
        <p:nvSpPr>
          <p:cNvPr id="4" name="3 Rectángulo"/>
          <p:cNvSpPr/>
          <p:nvPr/>
        </p:nvSpPr>
        <p:spPr>
          <a:xfrm>
            <a:off x="7020272" y="65456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7772400" cy="914400"/>
          </a:xfrm>
        </p:spPr>
        <p:txBody>
          <a:bodyPr/>
          <a:lstStyle/>
          <a:p>
            <a:pPr algn="ctr"/>
            <a:r>
              <a:rPr lang="es-MX" b="1" dirty="0" smtClean="0">
                <a:solidFill>
                  <a:schemeClr val="accent2"/>
                </a:solidFill>
                <a:latin typeface="Calibri" pitchFamily="34" charset="0"/>
              </a:rPr>
              <a:t>Factores internos que dificultan la toma de decisiones</a:t>
            </a:r>
            <a:endParaRPr lang="es-MX" b="1" dirty="0">
              <a:solidFill>
                <a:schemeClr val="accent2"/>
              </a:solidFill>
              <a:latin typeface="Calibri" pitchFamily="34" charset="0"/>
            </a:endParaRPr>
          </a:p>
        </p:txBody>
      </p:sp>
      <p:graphicFrame>
        <p:nvGraphicFramePr>
          <p:cNvPr id="5" name="4 Diagrama"/>
          <p:cNvGraphicFramePr/>
          <p:nvPr>
            <p:extLst>
              <p:ext uri="{D42A27DB-BD31-4B8C-83A1-F6EECF244321}">
                <p14:modId xmlns:p14="http://schemas.microsoft.com/office/powerpoint/2010/main" val="4091654305"/>
              </p:ext>
            </p:extLst>
          </p:nvPr>
        </p:nvGraphicFramePr>
        <p:xfrm>
          <a:off x="827584" y="1628800"/>
          <a:ext cx="79928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Grp="1" noChangeAspect="1" noChangeArrowheads="1"/>
          </p:cNvPicPr>
          <p:nvPr>
            <p:ph idx="1"/>
          </p:nvPr>
        </p:nvPicPr>
        <p:blipFill>
          <a:blip r:embed="rId2" cstate="print">
            <a:duotone>
              <a:schemeClr val="accent2">
                <a:shade val="45000"/>
                <a:satMod val="135000"/>
              </a:schemeClr>
              <a:prstClr val="white"/>
            </a:duotone>
          </a:blip>
          <a:srcRect/>
          <a:stretch>
            <a:fillRect/>
          </a:stretch>
        </p:blipFill>
        <p:spPr bwMode="auto">
          <a:xfrm>
            <a:off x="200705" y="2926430"/>
            <a:ext cx="8845123" cy="14386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1142976" y="642918"/>
            <a:ext cx="7286676" cy="1285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4500" b="1" dirty="0" smtClean="0">
                <a:ln w="11430"/>
                <a:solidFill>
                  <a:schemeClr val="accent2"/>
                </a:solidFill>
                <a:effectLst>
                  <a:outerShdw blurRad="50800" dist="39000" dir="5460000" algn="tl">
                    <a:srgbClr val="000000">
                      <a:alpha val="38000"/>
                    </a:srgbClr>
                  </a:outerShdw>
                </a:effectLst>
                <a:latin typeface="Calibri" pitchFamily="34" charset="0"/>
              </a:rPr>
              <a:t>Para una empresa la Toma de Decisiones se sintetiza en:</a:t>
            </a:r>
            <a:endParaRPr lang="es-MX" sz="4500" b="1" dirty="0">
              <a:ln w="11430"/>
              <a:solidFill>
                <a:schemeClr val="accent2"/>
              </a:solidFill>
              <a:effectLst>
                <a:outerShdw blurRad="50800" dist="39000" dir="5460000" algn="tl">
                  <a:srgbClr val="000000">
                    <a:alpha val="38000"/>
                  </a:srgbClr>
                </a:outerShdw>
              </a:effectLst>
              <a:latin typeface="Calibri" pitchFamily="34" charset="0"/>
            </a:endParaRPr>
          </a:p>
        </p:txBody>
      </p:sp>
      <p:sp>
        <p:nvSpPr>
          <p:cNvPr id="7" name="6 Rectángulo"/>
          <p:cNvSpPr/>
          <p:nvPr/>
        </p:nvSpPr>
        <p:spPr>
          <a:xfrm>
            <a:off x="3851920" y="6685329"/>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760437115"/>
              </p:ext>
            </p:extLst>
          </p:nvPr>
        </p:nvGraphicFramePr>
        <p:xfrm>
          <a:off x="0" y="0"/>
          <a:ext cx="9144000" cy="6858000"/>
        </p:xfrm>
        <a:graphic>
          <a:graphicData uri="http://schemas.openxmlformats.org/drawingml/2006/table">
            <a:tbl>
              <a:tblPr firstRow="1" bandRow="1">
                <a:tableStyleId>{1FECB4D8-DB02-4DC6-A0A2-4F2EBAE1DC90}</a:tableStyleId>
              </a:tblPr>
              <a:tblGrid>
                <a:gridCol w="4630515"/>
                <a:gridCol w="3330724"/>
                <a:gridCol w="1182761"/>
              </a:tblGrid>
              <a:tr h="1564661">
                <a:tc gridSpan="3">
                  <a:txBody>
                    <a:bodyPr/>
                    <a:lstStyle/>
                    <a:p>
                      <a:pPr algn="ctr"/>
                      <a:r>
                        <a:rPr lang="es-MX" sz="4800" dirty="0" smtClean="0">
                          <a:latin typeface="Calibri" panose="020F0502020204030204" pitchFamily="34" charset="0"/>
                        </a:rPr>
                        <a:t>Índice</a:t>
                      </a:r>
                    </a:p>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tr>
              <a:tr h="534511">
                <a:tc>
                  <a:txBody>
                    <a:bodyPr/>
                    <a:lstStyle/>
                    <a:p>
                      <a:r>
                        <a:rPr lang="es-MX" sz="2400" dirty="0" smtClean="0">
                          <a:latin typeface="Calibri" panose="020F0502020204030204" pitchFamily="34" charset="0"/>
                        </a:rPr>
                        <a:t>Introducción</a:t>
                      </a:r>
                      <a:endParaRPr lang="es-MX" sz="2400" dirty="0">
                        <a:latin typeface="Calibri" panose="020F0502020204030204" pitchFamily="34" charset="0"/>
                        <a:cs typeface="Arial" panose="020B0604020202020204" pitchFamily="34" charset="0"/>
                      </a:endParaRPr>
                    </a:p>
                  </a:txBody>
                  <a:tcPr/>
                </a:tc>
                <a:tc>
                  <a:txBody>
                    <a:bodyPr/>
                    <a:lstStyle/>
                    <a:p>
                      <a:r>
                        <a:rPr lang="es-MX" sz="2400" dirty="0" smtClean="0">
                          <a:latin typeface="Calibri" panose="020F0502020204030204" pitchFamily="34" charset="0"/>
                        </a:rPr>
                        <a:t>………………………</a:t>
                      </a:r>
                      <a:endParaRPr lang="es-MX" sz="2400" dirty="0">
                        <a:latin typeface="Calibri" panose="020F0502020204030204" pitchFamily="34" charset="0"/>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9</a:t>
                      </a:r>
                      <a:endParaRPr lang="es-MX" sz="2400" dirty="0">
                        <a:latin typeface="Calibri" panose="020F0502020204030204" pitchFamily="34" charset="0"/>
                        <a:cs typeface="Arial" panose="020B0604020202020204" pitchFamily="34" charset="0"/>
                      </a:endParaRPr>
                    </a:p>
                  </a:txBody>
                  <a:tcPr/>
                </a:tc>
              </a:tr>
              <a:tr h="1564661">
                <a:tc>
                  <a:txBody>
                    <a:bodyPr/>
                    <a:lstStyle/>
                    <a:p>
                      <a:r>
                        <a:rPr lang="es-MX" sz="2400" b="1" dirty="0" smtClean="0">
                          <a:latin typeface="Calibri" panose="020F0502020204030204" pitchFamily="34" charset="0"/>
                        </a:rPr>
                        <a:t>Dirección</a:t>
                      </a:r>
                    </a:p>
                    <a:p>
                      <a:pPr marL="449263" indent="0"/>
                      <a:r>
                        <a:rPr lang="es-MX" sz="2400" dirty="0" smtClean="0">
                          <a:latin typeface="Calibri" panose="020F0502020204030204" pitchFamily="34" charset="0"/>
                          <a:cs typeface="Arial" panose="020B0604020202020204" pitchFamily="34" charset="0"/>
                        </a:rPr>
                        <a:t>Conceptos</a:t>
                      </a:r>
                    </a:p>
                    <a:p>
                      <a:pPr marL="449263" indent="0"/>
                      <a:r>
                        <a:rPr lang="es-MX" sz="2400" dirty="0" smtClean="0">
                          <a:latin typeface="Calibri" panose="020F0502020204030204" pitchFamily="34" charset="0"/>
                          <a:cs typeface="Arial" panose="020B0604020202020204" pitchFamily="34" charset="0"/>
                        </a:rPr>
                        <a:t>Principios</a:t>
                      </a:r>
                    </a:p>
                    <a:p>
                      <a:pPr marL="449263" indent="0"/>
                      <a:r>
                        <a:rPr lang="es-MX" sz="2400" dirty="0" smtClean="0">
                          <a:latin typeface="Calibri" panose="020F0502020204030204" pitchFamily="34" charset="0"/>
                          <a:cs typeface="Arial" panose="020B0604020202020204" pitchFamily="34" charset="0"/>
                        </a:rPr>
                        <a:t>Herramientas</a:t>
                      </a:r>
                      <a:endParaRPr lang="es-MX" sz="2400" dirty="0">
                        <a:latin typeface="Calibri" panose="020F050202020403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endParaRPr lang="es-MX" sz="2400" dirty="0">
                        <a:latin typeface="Calibri" panose="020F0502020204030204" pitchFamily="34" charset="0"/>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11</a:t>
                      </a:r>
                    </a:p>
                    <a:p>
                      <a:pPr algn="ctr"/>
                      <a:r>
                        <a:rPr lang="es-MX" sz="2400" dirty="0" smtClean="0">
                          <a:latin typeface="Calibri" panose="020F0502020204030204" pitchFamily="34" charset="0"/>
                          <a:cs typeface="Arial" panose="020B0604020202020204" pitchFamily="34" charset="0"/>
                        </a:rPr>
                        <a:t>12</a:t>
                      </a:r>
                    </a:p>
                    <a:p>
                      <a:pPr algn="ctr"/>
                      <a:r>
                        <a:rPr lang="es-MX" sz="2400" dirty="0" smtClean="0">
                          <a:latin typeface="Calibri" panose="020F0502020204030204" pitchFamily="34" charset="0"/>
                          <a:cs typeface="Arial" panose="020B0604020202020204" pitchFamily="34" charset="0"/>
                        </a:rPr>
                        <a:t>15</a:t>
                      </a:r>
                    </a:p>
                    <a:p>
                      <a:pPr algn="ctr"/>
                      <a:r>
                        <a:rPr lang="es-MX" sz="2400" dirty="0" smtClean="0">
                          <a:latin typeface="Calibri" panose="020F0502020204030204" pitchFamily="34" charset="0"/>
                          <a:cs typeface="Arial" panose="020B0604020202020204" pitchFamily="34" charset="0"/>
                        </a:rPr>
                        <a:t>19</a:t>
                      </a:r>
                      <a:endParaRPr lang="es-MX" sz="2400" dirty="0">
                        <a:latin typeface="Calibri" panose="020F0502020204030204" pitchFamily="34" charset="0"/>
                        <a:cs typeface="Arial" panose="020B0604020202020204" pitchFamily="34" charset="0"/>
                      </a:endParaRPr>
                    </a:p>
                  </a:txBody>
                  <a:tcPr/>
                </a:tc>
              </a:tr>
              <a:tr h="3194167">
                <a:tc>
                  <a:txBody>
                    <a:bodyPr/>
                    <a:lstStyle/>
                    <a:p>
                      <a:r>
                        <a:rPr lang="es-MX" sz="2400" b="1" dirty="0" smtClean="0">
                          <a:latin typeface="Calibri" panose="020F0502020204030204" pitchFamily="34" charset="0"/>
                        </a:rPr>
                        <a:t>Toma de Decisiones</a:t>
                      </a:r>
                    </a:p>
                    <a:p>
                      <a:pPr marL="449263" indent="0"/>
                      <a:r>
                        <a:rPr lang="es-MX" sz="2400" b="0" dirty="0" smtClean="0">
                          <a:latin typeface="Calibri" panose="020F0502020204030204" pitchFamily="34" charset="0"/>
                          <a:cs typeface="Arial" panose="020B0604020202020204" pitchFamily="34" charset="0"/>
                        </a:rPr>
                        <a:t>Concepto</a:t>
                      </a:r>
                    </a:p>
                    <a:p>
                      <a:pPr marL="449263" indent="0"/>
                      <a:r>
                        <a:rPr lang="es-MX" sz="2400" b="0" dirty="0" smtClean="0">
                          <a:latin typeface="Calibri" panose="020F0502020204030204" pitchFamily="34" charset="0"/>
                          <a:cs typeface="Arial" panose="020B0604020202020204" pitchFamily="34" charset="0"/>
                        </a:rPr>
                        <a:t>Importancia</a:t>
                      </a:r>
                    </a:p>
                    <a:p>
                      <a:pPr marL="449263" indent="0"/>
                      <a:r>
                        <a:rPr lang="es-MX" sz="2400" b="0" dirty="0" smtClean="0">
                          <a:latin typeface="Calibri" panose="020F0502020204030204" pitchFamily="34" charset="0"/>
                          <a:cs typeface="Arial" panose="020B0604020202020204" pitchFamily="34" charset="0"/>
                        </a:rPr>
                        <a:t>Procesos</a:t>
                      </a:r>
                    </a:p>
                    <a:p>
                      <a:pPr marL="449263" indent="0"/>
                      <a:r>
                        <a:rPr lang="es-MX" sz="2400" b="0" dirty="0" smtClean="0">
                          <a:latin typeface="Calibri" panose="020F0502020204030204" pitchFamily="34" charset="0"/>
                          <a:cs typeface="Arial" panose="020B0604020202020204" pitchFamily="34" charset="0"/>
                        </a:rPr>
                        <a:t>Pasos</a:t>
                      </a:r>
                      <a:r>
                        <a:rPr lang="es-MX" sz="2400" b="0" baseline="0" dirty="0" smtClean="0">
                          <a:latin typeface="Calibri" panose="020F0502020204030204" pitchFamily="34" charset="0"/>
                          <a:cs typeface="Arial" panose="020B0604020202020204" pitchFamily="34" charset="0"/>
                        </a:rPr>
                        <a:t> en la toma de decisiones</a:t>
                      </a:r>
                    </a:p>
                    <a:p>
                      <a:pPr marL="449263" indent="0"/>
                      <a:r>
                        <a:rPr lang="es-MX" sz="2400" b="0" baseline="0" dirty="0" smtClean="0">
                          <a:latin typeface="Calibri" panose="020F0502020204030204" pitchFamily="34" charset="0"/>
                          <a:cs typeface="Arial" panose="020B0604020202020204" pitchFamily="34" charset="0"/>
                        </a:rPr>
                        <a:t>Cualidades</a:t>
                      </a:r>
                      <a:endParaRPr lang="es-MX" sz="2400" b="1" baseline="0" dirty="0" smtClean="0">
                        <a:latin typeface="Calibri" panose="020F0502020204030204" pitchFamily="34" charset="0"/>
                        <a:cs typeface="Arial" panose="020B0604020202020204" pitchFamily="34" charset="0"/>
                      </a:endParaRPr>
                    </a:p>
                    <a:p>
                      <a:pPr marL="449263" indent="0"/>
                      <a:r>
                        <a:rPr lang="es-MX" sz="2400" b="0" baseline="0" dirty="0" smtClean="0">
                          <a:latin typeface="Calibri" panose="020F0502020204030204" pitchFamily="34" charset="0"/>
                          <a:cs typeface="Arial" panose="020B0604020202020204" pitchFamily="34" charset="0"/>
                        </a:rPr>
                        <a:t>Tipo de Decisiones</a:t>
                      </a:r>
                    </a:p>
                    <a:p>
                      <a:pPr marL="449263" indent="0"/>
                      <a:r>
                        <a:rPr lang="es-MX" sz="2400" b="0" baseline="0" dirty="0" smtClean="0">
                          <a:latin typeface="Calibri" panose="020F0502020204030204" pitchFamily="34" charset="0"/>
                          <a:cs typeface="Arial" panose="020B0604020202020204" pitchFamily="34" charset="0"/>
                        </a:rPr>
                        <a:t>Factores internos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latin typeface="Calibri" panose="020F0502020204030204" pitchFamily="34" charset="0"/>
                        </a:rPr>
                        <a:t>………………………</a:t>
                      </a:r>
                      <a:endParaRPr lang="es-MX" sz="2400" dirty="0">
                        <a:latin typeface="Calibri" panose="020F0502020204030204" pitchFamily="34" charset="0"/>
                        <a:cs typeface="Arial" panose="020B0604020202020204" pitchFamily="34" charset="0"/>
                      </a:endParaRPr>
                    </a:p>
                  </a:txBody>
                  <a:tcPr/>
                </a:tc>
                <a:tc>
                  <a:txBody>
                    <a:bodyPr/>
                    <a:lstStyle/>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20</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23</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25</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26</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28</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33</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34</a:t>
                      </a:r>
                    </a:p>
                    <a:p>
                      <a:pPr algn="ctr"/>
                      <a:r>
                        <a:rPr kumimoji="0" lang="es-MX" sz="2400" kern="1200" dirty="0" smtClean="0">
                          <a:solidFill>
                            <a:schemeClr val="dk1"/>
                          </a:solidFill>
                          <a:latin typeface="Calibri" panose="020F0502020204030204" pitchFamily="34" charset="0"/>
                          <a:ea typeface="+mn-ea"/>
                          <a:cs typeface="Arial" panose="020B0604020202020204" pitchFamily="34" charset="0"/>
                        </a:rPr>
                        <a:t>38</a:t>
                      </a:r>
                      <a:endParaRPr kumimoji="0" lang="es-MX" sz="2400" kern="1200" dirty="0">
                        <a:solidFill>
                          <a:schemeClr val="dk1"/>
                        </a:solidFill>
                        <a:latin typeface="Calibri" panose="020F050202020403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22318534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MX"/>
          </a:p>
        </p:txBody>
      </p:sp>
      <p:sp>
        <p:nvSpPr>
          <p:cNvPr id="3" name="2 Título"/>
          <p:cNvSpPr>
            <a:spLocks noGrp="1"/>
          </p:cNvSpPr>
          <p:nvPr>
            <p:ph type="title"/>
          </p:nvPr>
        </p:nvSpPr>
        <p:spPr/>
        <p:txBody>
          <a:bodyPr/>
          <a:lstStyle/>
          <a:p>
            <a:endParaRPr lang="es-MX"/>
          </a:p>
        </p:txBody>
      </p:sp>
      <p:pic>
        <p:nvPicPr>
          <p:cNvPr id="46082" name="Picture 2" descr="http://3.bp.blogspot.com/-G6FdAwsOKqI/T27_Qs_mLoI/AAAAAAAAEj8/X9qd36AWrsk/s1600/images_stories_recursos_infantiles_03-dudas_pregun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851920" y="6685329"/>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728936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2420888"/>
            <a:ext cx="9396536"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2000" b="1" i="0" u="none" strike="noStrike" kern="1200" normalizeH="0" baseline="0" noProof="0" dirty="0" smtClean="0">
                <a:ln w="11430"/>
                <a:solidFill>
                  <a:schemeClr val="accent3"/>
                </a:solidFill>
                <a:effectLst>
                  <a:outerShdw blurRad="50800" dist="39000" dir="5460000" algn="tl">
                    <a:srgbClr val="000000">
                      <a:alpha val="38000"/>
                    </a:srgbClr>
                  </a:outerShdw>
                </a:effectLst>
                <a:uLnTx/>
                <a:uFillTx/>
                <a:latin typeface="Calibri" pitchFamily="34" charset="0"/>
                <a:ea typeface="+mn-ea"/>
                <a:cs typeface="+mn-cs"/>
              </a:rPr>
              <a:t>INTEGRACIÓN</a:t>
            </a:r>
            <a:endParaRPr kumimoji="0" lang="es-MX" sz="12000" b="1" i="0" u="none" strike="noStrike" kern="1200" normalizeH="0" baseline="0" noProof="0" dirty="0">
              <a:ln w="11430"/>
              <a:solidFill>
                <a:schemeClr val="accent3"/>
              </a:solidFill>
              <a:effectLst>
                <a:outerShdw blurRad="50800" dist="39000" dir="5460000" algn="tl">
                  <a:srgbClr val="000000">
                    <a:alpha val="38000"/>
                  </a:srgbClr>
                </a:outerShdw>
              </a:effectLst>
              <a:uLnTx/>
              <a:uFillTx/>
              <a:latin typeface="Calibri" pitchFamily="34" charset="0"/>
              <a:ea typeface="+mn-ea"/>
              <a:cs typeface="+mn-cs"/>
            </a:endParaRPr>
          </a:p>
        </p:txBody>
      </p:sp>
    </p:spTree>
    <p:extLst>
      <p:ext uri="{BB962C8B-B14F-4D97-AF65-F5344CB8AC3E}">
        <p14:creationId xmlns:p14="http://schemas.microsoft.com/office/powerpoint/2010/main" val="26514243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260648"/>
            <a:ext cx="7772400" cy="914400"/>
          </a:xfrm>
        </p:spPr>
        <p:txBody>
          <a:bodyPr/>
          <a:lstStyle/>
          <a:p>
            <a:pPr algn="ctr"/>
            <a:r>
              <a:rPr lang="es-MX" sz="4400" b="1" dirty="0" smtClean="0">
                <a:solidFill>
                  <a:schemeClr val="accent3"/>
                </a:solidFill>
                <a:latin typeface="Calibri" panose="020F0502020204030204" pitchFamily="34" charset="0"/>
              </a:rPr>
              <a:t>Introducción</a:t>
            </a:r>
            <a:endParaRPr lang="es-MX" sz="4400" b="1" dirty="0">
              <a:solidFill>
                <a:schemeClr val="accent3"/>
              </a:solidFill>
              <a:latin typeface="Calibri" panose="020F0502020204030204" pitchFamily="34" charset="0"/>
            </a:endParaRPr>
          </a:p>
        </p:txBody>
      </p:sp>
      <p:sp>
        <p:nvSpPr>
          <p:cNvPr id="3" name="2 Marcador de contenido"/>
          <p:cNvSpPr>
            <a:spLocks noGrp="1"/>
          </p:cNvSpPr>
          <p:nvPr>
            <p:ph idx="1"/>
          </p:nvPr>
        </p:nvSpPr>
        <p:spPr>
          <a:xfrm>
            <a:off x="755576" y="1196752"/>
            <a:ext cx="8147248" cy="5400600"/>
          </a:xfrm>
        </p:spPr>
        <p:txBody>
          <a:bodyPr>
            <a:normAutofit/>
          </a:bodyPr>
          <a:lstStyle/>
          <a:p>
            <a:pPr marL="68580" indent="0" algn="just">
              <a:buNone/>
            </a:pPr>
            <a:r>
              <a:rPr lang="es-MX" sz="2800" dirty="0">
                <a:latin typeface="Calibri" panose="020F0502020204030204" pitchFamily="34" charset="0"/>
              </a:rPr>
              <a:t>En la actualidad </a:t>
            </a:r>
            <a:r>
              <a:rPr lang="es-MX" sz="2800" dirty="0" smtClean="0">
                <a:latin typeface="Calibri" panose="020F0502020204030204" pitchFamily="34" charset="0"/>
              </a:rPr>
              <a:t>se sabe que </a:t>
            </a:r>
            <a:r>
              <a:rPr lang="es-MX" sz="2800" dirty="0">
                <a:latin typeface="Calibri" panose="020F0502020204030204" pitchFamily="34" charset="0"/>
              </a:rPr>
              <a:t>las exigencias de la globalización, obligan a las empresas </a:t>
            </a:r>
            <a:r>
              <a:rPr lang="es-MX" sz="2800" dirty="0" smtClean="0">
                <a:latin typeface="Calibri" panose="020F0502020204030204" pitchFamily="34" charset="0"/>
              </a:rPr>
              <a:t>a ser </a:t>
            </a:r>
            <a:r>
              <a:rPr lang="es-MX" sz="2800" dirty="0">
                <a:latin typeface="Calibri" panose="020F0502020204030204" pitchFamily="34" charset="0"/>
              </a:rPr>
              <a:t>cada día más competitivas, en la búsqueda constante por lograr este objetivo, </a:t>
            </a:r>
            <a:r>
              <a:rPr lang="es-MX" sz="2800" dirty="0" smtClean="0">
                <a:latin typeface="Calibri" panose="020F0502020204030204" pitchFamily="34" charset="0"/>
              </a:rPr>
              <a:t>los líderes </a:t>
            </a:r>
            <a:r>
              <a:rPr lang="es-MX" sz="2800" dirty="0">
                <a:latin typeface="Calibri" panose="020F0502020204030204" pitchFamily="34" charset="0"/>
              </a:rPr>
              <a:t>de las organizaciones han retomado el papel del factor humano como </a:t>
            </a:r>
            <a:r>
              <a:rPr lang="es-MX" sz="2800" dirty="0" smtClean="0">
                <a:latin typeface="Calibri" panose="020F0502020204030204" pitchFamily="34" charset="0"/>
              </a:rPr>
              <a:t>eje fundamental </a:t>
            </a:r>
            <a:r>
              <a:rPr lang="es-MX" sz="2800" dirty="0">
                <a:latin typeface="Calibri" panose="020F0502020204030204" pitchFamily="34" charset="0"/>
              </a:rPr>
              <a:t>de la </a:t>
            </a:r>
            <a:r>
              <a:rPr lang="es-MX" sz="2800" dirty="0" smtClean="0">
                <a:latin typeface="Calibri" panose="020F0502020204030204" pitchFamily="34" charset="0"/>
              </a:rPr>
              <a:t>competitividad.</a:t>
            </a:r>
          </a:p>
          <a:p>
            <a:pPr marL="68580" indent="0" algn="just">
              <a:buNone/>
            </a:pPr>
            <a:endParaRPr lang="es-MX" sz="2800" dirty="0" smtClean="0">
              <a:latin typeface="Calibri" panose="020F0502020204030204" pitchFamily="34" charset="0"/>
            </a:endParaRPr>
          </a:p>
          <a:p>
            <a:pPr marL="68580" indent="0" algn="just">
              <a:buNone/>
            </a:pPr>
            <a:r>
              <a:rPr lang="es-MX" sz="2800" dirty="0">
                <a:latin typeface="Calibri" panose="020F0502020204030204" pitchFamily="34" charset="0"/>
              </a:rPr>
              <a:t>recae en los colaboradores del área de Recursos Humanos, buscar alternativas </a:t>
            </a:r>
            <a:r>
              <a:rPr lang="es-MX" sz="2800" dirty="0" smtClean="0">
                <a:latin typeface="Calibri" panose="020F0502020204030204" pitchFamily="34" charset="0"/>
              </a:rPr>
              <a:t>o nuevos </a:t>
            </a:r>
            <a:r>
              <a:rPr lang="es-MX" sz="2800" dirty="0">
                <a:latin typeface="Calibri" panose="020F0502020204030204" pitchFamily="34" charset="0"/>
              </a:rPr>
              <a:t>caminos que consigan resultados reales, medibles y objetivos en la </a:t>
            </a:r>
            <a:r>
              <a:rPr lang="es-MX" sz="2800" dirty="0" smtClean="0">
                <a:latin typeface="Calibri" panose="020F0502020204030204" pitchFamily="34" charset="0"/>
              </a:rPr>
              <a:t>administración del </a:t>
            </a:r>
            <a:r>
              <a:rPr lang="es-MX" sz="2800" dirty="0">
                <a:latin typeface="Calibri" panose="020F0502020204030204" pitchFamily="34" charset="0"/>
              </a:rPr>
              <a:t>capital humano dentro de la </a:t>
            </a:r>
            <a:r>
              <a:rPr lang="es-MX" sz="2800" dirty="0" smtClean="0">
                <a:latin typeface="Calibri" panose="020F0502020204030204" pitchFamily="34" charset="0"/>
              </a:rPr>
              <a:t>organización.</a:t>
            </a:r>
            <a:endParaRPr lang="es-MX" sz="2800" dirty="0">
              <a:latin typeface="Calibri" panose="020F0502020204030204" pitchFamily="34" charset="0"/>
            </a:endParaRPr>
          </a:p>
        </p:txBody>
      </p:sp>
    </p:spTree>
    <p:extLst>
      <p:ext uri="{BB962C8B-B14F-4D97-AF65-F5344CB8AC3E}">
        <p14:creationId xmlns:p14="http://schemas.microsoft.com/office/powerpoint/2010/main" val="657856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31" name="Picture 23" descr="http://www.marketingdirecto.com/wp-content/uploads/2012/09/integ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2776"/>
            <a:ext cx="3347185" cy="393762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
        <p:nvSpPr>
          <p:cNvPr id="28" name="Content Placeholder 2"/>
          <p:cNvSpPr>
            <a:spLocks noGrp="1"/>
          </p:cNvSpPr>
          <p:nvPr>
            <p:ph idx="1"/>
          </p:nvPr>
        </p:nvSpPr>
        <p:spPr>
          <a:xfrm>
            <a:off x="4355976" y="865948"/>
            <a:ext cx="4608512" cy="5299355"/>
          </a:xfrm>
        </p:spPr>
        <p:txBody>
          <a:bodyPr>
            <a:noAutofit/>
          </a:bodyPr>
          <a:lstStyle/>
          <a:p>
            <a:pPr marL="68580" indent="0" algn="ctr">
              <a:buNone/>
            </a:pP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    </a:t>
            </a: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En la actualidad </a:t>
            </a: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existe una </a:t>
            </a: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gran demanda en </a:t>
            </a: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la función </a:t>
            </a: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de </a:t>
            </a: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integración </a:t>
            </a: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 de personal a </a:t>
            </a: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la organización  que requiere </a:t>
            </a:r>
            <a:r>
              <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cada vez </a:t>
            </a: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rPr>
              <a:t>de mayor profesionalismo</a:t>
            </a:r>
            <a:endPar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anose="020F0502020204030204" pitchFamily="34" charset="0"/>
            </a:endParaRPr>
          </a:p>
          <a:p>
            <a:pPr marL="68580" indent="0" algn="ctr">
              <a:buNone/>
            </a:pPr>
            <a:endPar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endParaRPr>
          </a:p>
          <a:p>
            <a:pPr marL="68580" indent="0" algn="ctr">
              <a:buNone/>
            </a:pP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rPr>
              <a:t/>
            </a:r>
            <a:b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rPr>
            </a:br>
            <a: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rPr>
              <a:t/>
            </a:r>
            <a:br>
              <a:rPr lang="es-MX"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rPr>
            </a:br>
            <a:endParaRPr lang="es-MX"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pitchFamily="34" charset="0"/>
            </a:endParaRPr>
          </a:p>
        </p:txBody>
      </p:sp>
      <p:sp>
        <p:nvSpPr>
          <p:cNvPr id="29" name="28 Rectángulo"/>
          <p:cNvSpPr/>
          <p:nvPr/>
        </p:nvSpPr>
        <p:spPr>
          <a:xfrm>
            <a:off x="1306107" y="5589240"/>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6438286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accent3"/>
                </a:solidFill>
                <a:latin typeface="Calibri" panose="020F0502020204030204" pitchFamily="34" charset="0"/>
              </a:rPr>
              <a:t>Concepto de Integración</a:t>
            </a:r>
            <a:endParaRPr lang="es-MX" b="1" dirty="0">
              <a:solidFill>
                <a:schemeClr val="accent3"/>
              </a:solidFill>
              <a:latin typeface="Calibri" panose="020F0502020204030204" pitchFamily="34" charset="0"/>
            </a:endParaRPr>
          </a:p>
        </p:txBody>
      </p:sp>
      <p:sp>
        <p:nvSpPr>
          <p:cNvPr id="3" name="2 Marcador de contenido"/>
          <p:cNvSpPr>
            <a:spLocks noGrp="1"/>
          </p:cNvSpPr>
          <p:nvPr>
            <p:ph idx="1"/>
          </p:nvPr>
        </p:nvSpPr>
        <p:spPr/>
        <p:txBody>
          <a:bodyPr>
            <a:normAutofit/>
          </a:bodyPr>
          <a:lstStyle/>
          <a:p>
            <a:pPr algn="just"/>
            <a:r>
              <a:rPr lang="es-MX" sz="3200" dirty="0" smtClean="0">
                <a:latin typeface="Calibri" panose="020F0502020204030204" pitchFamily="34" charset="0"/>
              </a:rPr>
              <a:t>Es la obtención y articulación de los elementos materiales y humanos que la organización y la planeación señalan como necesarios para el adecuado funcionamiento de un organismo social</a:t>
            </a:r>
            <a:endParaRPr lang="es-MX" sz="3200" dirty="0">
              <a:latin typeface="Calibri" panose="020F0502020204030204" pitchFamily="34" charset="0"/>
            </a:endParaRPr>
          </a:p>
        </p:txBody>
      </p:sp>
      <p:pic>
        <p:nvPicPr>
          <p:cNvPr id="21506" name="Picture 2" descr="https://kspate.files.wordpress.com/2012/06/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571199"/>
            <a:ext cx="5040560" cy="19335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4 Rectángulo"/>
          <p:cNvSpPr/>
          <p:nvPr/>
        </p:nvSpPr>
        <p:spPr>
          <a:xfrm>
            <a:off x="4129576" y="6657945"/>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8117975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908720"/>
            <a:ext cx="8208912" cy="5544616"/>
          </a:xfrm>
        </p:spPr>
        <p:txBody>
          <a:bodyPr>
            <a:normAutofit fontScale="92500" lnSpcReduction="10000"/>
          </a:bodyPr>
          <a:lstStyle/>
          <a:p>
            <a:pPr marL="68580" indent="0" algn="just">
              <a:buNone/>
            </a:pPr>
            <a:r>
              <a:rPr lang="es-MX" dirty="0">
                <a:latin typeface="Calibri" panose="020F0502020204030204" pitchFamily="34" charset="0"/>
              </a:rPr>
              <a:t>Asumir la tarea de integrar al personal a la organización requiere ser sensibles </a:t>
            </a:r>
            <a:r>
              <a:rPr lang="es-MX" dirty="0" smtClean="0">
                <a:latin typeface="Calibri" panose="020F0502020204030204" pitchFamily="34" charset="0"/>
              </a:rPr>
              <a:t>a las </a:t>
            </a:r>
            <a:r>
              <a:rPr lang="es-MX" dirty="0">
                <a:latin typeface="Calibri" panose="020F0502020204030204" pitchFamily="34" charset="0"/>
              </a:rPr>
              <a:t>necesidades de la organización y de los candidatos, es una labor de “</a:t>
            </a:r>
            <a:r>
              <a:rPr lang="es-MX" dirty="0" smtClean="0">
                <a:latin typeface="Calibri" panose="020F0502020204030204" pitchFamily="34" charset="0"/>
              </a:rPr>
              <a:t>hacer coincidir </a:t>
            </a:r>
            <a:r>
              <a:rPr lang="es-MX" dirty="0">
                <a:latin typeface="Calibri" panose="020F0502020204030204" pitchFamily="34" charset="0"/>
              </a:rPr>
              <a:t>dos partes que </a:t>
            </a:r>
            <a:r>
              <a:rPr lang="es-MX" dirty="0" smtClean="0">
                <a:latin typeface="Calibri" panose="020F0502020204030204" pitchFamily="34" charset="0"/>
              </a:rPr>
              <a:t>se </a:t>
            </a:r>
            <a:r>
              <a:rPr lang="es-MX" i="1" dirty="0" smtClean="0">
                <a:latin typeface="Calibri" panose="020F0502020204030204" pitchFamily="34" charset="0"/>
              </a:rPr>
              <a:t>necesitan</a:t>
            </a:r>
            <a:r>
              <a:rPr lang="es-MX" dirty="0" smtClean="0">
                <a:latin typeface="Calibri" panose="020F0502020204030204" pitchFamily="34" charset="0"/>
              </a:rPr>
              <a:t>”.</a:t>
            </a:r>
          </a:p>
          <a:p>
            <a:pPr marL="68580" indent="0" algn="just">
              <a:buNone/>
            </a:pPr>
            <a:endParaRPr lang="es-MX" dirty="0" smtClean="0">
              <a:latin typeface="Calibri" panose="020F0502020204030204" pitchFamily="34" charset="0"/>
            </a:endParaRPr>
          </a:p>
          <a:p>
            <a:pPr marL="68580" indent="0" algn="just">
              <a:buNone/>
            </a:pPr>
            <a:r>
              <a:rPr lang="es-MX" dirty="0">
                <a:latin typeface="Calibri" panose="020F0502020204030204" pitchFamily="34" charset="0"/>
              </a:rPr>
              <a:t>El integrador de personal debe contar con conocimientos y habilidades en </a:t>
            </a:r>
            <a:r>
              <a:rPr lang="es-MX" dirty="0" smtClean="0">
                <a:latin typeface="Calibri" panose="020F0502020204030204" pitchFamily="34" charset="0"/>
              </a:rPr>
              <a:t>dos áreas </a:t>
            </a:r>
            <a:r>
              <a:rPr lang="es-MX" dirty="0">
                <a:latin typeface="Calibri" panose="020F0502020204030204" pitchFamily="34" charset="0"/>
              </a:rPr>
              <a:t>básicas: contextuales y específicas. Los conocimientos contextuales </a:t>
            </a:r>
            <a:r>
              <a:rPr lang="es-MX" dirty="0" smtClean="0">
                <a:latin typeface="Calibri" panose="020F0502020204030204" pitchFamily="34" charset="0"/>
              </a:rPr>
              <a:t>tienen que </a:t>
            </a:r>
            <a:r>
              <a:rPr lang="es-MX" dirty="0">
                <a:latin typeface="Calibri" panose="020F0502020204030204" pitchFamily="34" charset="0"/>
              </a:rPr>
              <a:t>ver con un conocimiento acerca </a:t>
            </a:r>
            <a:r>
              <a:rPr lang="es-MX" dirty="0" smtClean="0">
                <a:latin typeface="Calibri" panose="020F0502020204030204" pitchFamily="34" charset="0"/>
              </a:rPr>
              <a:t>de </a:t>
            </a:r>
            <a:r>
              <a:rPr lang="es-MX" dirty="0">
                <a:latin typeface="Calibri" panose="020F0502020204030204" pitchFamily="34" charset="0"/>
              </a:rPr>
              <a:t>la cultura organizacional y acerca </a:t>
            </a:r>
            <a:r>
              <a:rPr lang="es-MX" dirty="0" smtClean="0">
                <a:latin typeface="Calibri" panose="020F0502020204030204" pitchFamily="34" charset="0"/>
              </a:rPr>
              <a:t>del mercado </a:t>
            </a:r>
            <a:r>
              <a:rPr lang="es-MX" dirty="0">
                <a:latin typeface="Calibri" panose="020F0502020204030204" pitchFamily="34" charset="0"/>
              </a:rPr>
              <a:t>de trabajo, fuentes de convocatoria. La habilidad contextual está </a:t>
            </a:r>
            <a:r>
              <a:rPr lang="es-MX" dirty="0" smtClean="0">
                <a:latin typeface="Calibri" panose="020F0502020204030204" pitchFamily="34" charset="0"/>
              </a:rPr>
              <a:t>formada por </a:t>
            </a:r>
            <a:r>
              <a:rPr lang="es-MX" dirty="0">
                <a:latin typeface="Calibri" panose="020F0502020204030204" pitchFamily="34" charset="0"/>
              </a:rPr>
              <a:t>habilidades </a:t>
            </a:r>
            <a:r>
              <a:rPr lang="es-MX" dirty="0" err="1" smtClean="0">
                <a:latin typeface="Calibri" panose="020F0502020204030204" pitchFamily="34" charset="0"/>
              </a:rPr>
              <a:t>interaccionales</a:t>
            </a:r>
            <a:r>
              <a:rPr lang="es-MX" dirty="0" smtClean="0">
                <a:latin typeface="Calibri" panose="020F0502020204030204" pitchFamily="34" charset="0"/>
              </a:rPr>
              <a:t>.</a:t>
            </a:r>
            <a:endParaRPr lang="es-MX" dirty="0">
              <a:latin typeface="Calibri" panose="020F0502020204030204" pitchFamily="34" charset="0"/>
            </a:endParaRPr>
          </a:p>
          <a:p>
            <a:pPr marL="68580" indent="0" algn="just">
              <a:buNone/>
            </a:pPr>
            <a:endParaRPr lang="es-MX" dirty="0">
              <a:latin typeface="Calibri" panose="020F0502020204030204" pitchFamily="34" charset="0"/>
            </a:endParaRPr>
          </a:p>
        </p:txBody>
      </p:sp>
    </p:spTree>
    <p:extLst>
      <p:ext uri="{BB962C8B-B14F-4D97-AF65-F5344CB8AC3E}">
        <p14:creationId xmlns:p14="http://schemas.microsoft.com/office/powerpoint/2010/main" val="4501321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476672"/>
            <a:ext cx="7772400" cy="6200800"/>
          </a:xfrm>
        </p:spPr>
        <p:txBody>
          <a:bodyPr>
            <a:normAutofit/>
          </a:bodyPr>
          <a:lstStyle/>
          <a:p>
            <a:pPr marL="68580" indent="0" algn="just">
              <a:buNone/>
            </a:pPr>
            <a:r>
              <a:rPr lang="es-MX" dirty="0" smtClean="0">
                <a:latin typeface="Calibri" panose="020F0502020204030204" pitchFamily="34" charset="0"/>
              </a:rPr>
              <a:t>En </a:t>
            </a:r>
            <a:r>
              <a:rPr lang="es-MX" dirty="0">
                <a:latin typeface="Calibri" panose="020F0502020204030204" pitchFamily="34" charset="0"/>
              </a:rPr>
              <a:t>las organizaciones lucrativas </a:t>
            </a:r>
            <a:r>
              <a:rPr lang="es-MX" dirty="0" smtClean="0">
                <a:latin typeface="Calibri" panose="020F0502020204030204" pitchFamily="34" charset="0"/>
              </a:rPr>
              <a:t>la selección </a:t>
            </a:r>
            <a:r>
              <a:rPr lang="es-MX" dirty="0">
                <a:latin typeface="Calibri" panose="020F0502020204030204" pitchFamily="34" charset="0"/>
              </a:rPr>
              <a:t>de personal la llevaba a cabo generalmente el supervisor, </a:t>
            </a:r>
            <a:r>
              <a:rPr lang="es-MX" dirty="0" smtClean="0">
                <a:latin typeface="Calibri" panose="020F0502020204030204" pitchFamily="34" charset="0"/>
              </a:rPr>
              <a:t>basándose solamente </a:t>
            </a:r>
            <a:r>
              <a:rPr lang="es-MX" dirty="0">
                <a:latin typeface="Calibri" panose="020F0502020204030204" pitchFamily="34" charset="0"/>
              </a:rPr>
              <a:t>en observaciones y datos subjetivos, perdiendo la oportunidad </a:t>
            </a:r>
            <a:r>
              <a:rPr lang="es-MX" dirty="0" smtClean="0">
                <a:latin typeface="Calibri" panose="020F0502020204030204" pitchFamily="34" charset="0"/>
              </a:rPr>
              <a:t>de valorar </a:t>
            </a:r>
            <a:r>
              <a:rPr lang="es-MX" dirty="0">
                <a:latin typeface="Calibri" panose="020F0502020204030204" pitchFamily="34" charset="0"/>
              </a:rPr>
              <a:t>algunas habilidades, inteligencia, intereses vocacionales, motivación, etc</a:t>
            </a:r>
            <a:r>
              <a:rPr lang="es-MX" dirty="0" smtClean="0">
                <a:latin typeface="Calibri" panose="020F0502020204030204" pitchFamily="34" charset="0"/>
              </a:rPr>
              <a:t>., por </a:t>
            </a:r>
            <a:r>
              <a:rPr lang="es-MX" dirty="0">
                <a:latin typeface="Calibri" panose="020F0502020204030204" pitchFamily="34" charset="0"/>
              </a:rPr>
              <a:t>lo que se hizo necesaria una selección técnica de personal que </a:t>
            </a:r>
            <a:r>
              <a:rPr lang="es-MX" dirty="0" smtClean="0">
                <a:latin typeface="Calibri" panose="020F0502020204030204" pitchFamily="34" charset="0"/>
              </a:rPr>
              <a:t>empleara métodos </a:t>
            </a:r>
            <a:r>
              <a:rPr lang="es-MX" dirty="0">
                <a:latin typeface="Calibri" panose="020F0502020204030204" pitchFamily="34" charset="0"/>
              </a:rPr>
              <a:t>ideados por psicólogos y administradores</a:t>
            </a:r>
            <a:r>
              <a:rPr lang="es-MX" dirty="0" smtClean="0">
                <a:latin typeface="Calibri" panose="020F0502020204030204" pitchFamily="34" charset="0"/>
              </a:rPr>
              <a:t>. Entonces se </a:t>
            </a:r>
            <a:r>
              <a:rPr lang="es-MX" dirty="0">
                <a:latin typeface="Calibri" panose="020F0502020204030204" pitchFamily="34" charset="0"/>
              </a:rPr>
              <a:t>inicia dicha selección técnica </a:t>
            </a:r>
            <a:r>
              <a:rPr lang="es-MX" dirty="0" smtClean="0">
                <a:latin typeface="Calibri" panose="020F0502020204030204" pitchFamily="34" charset="0"/>
              </a:rPr>
              <a:t>y particularmente</a:t>
            </a:r>
            <a:r>
              <a:rPr lang="es-MX" dirty="0">
                <a:latin typeface="Calibri" panose="020F0502020204030204" pitchFamily="34" charset="0"/>
              </a:rPr>
              <a:t>, </a:t>
            </a:r>
            <a:r>
              <a:rPr lang="es-MX" dirty="0" smtClean="0">
                <a:latin typeface="Calibri" panose="020F0502020204030204" pitchFamily="34" charset="0"/>
              </a:rPr>
              <a:t>la </a:t>
            </a:r>
            <a:r>
              <a:rPr lang="es-MX" dirty="0">
                <a:latin typeface="Calibri" panose="020F0502020204030204" pitchFamily="34" charset="0"/>
              </a:rPr>
              <a:t>que plantea la necesidad deseleccionar grandes cantidades de individuos que estuvieran destinados a </a:t>
            </a:r>
            <a:r>
              <a:rPr lang="es-MX" dirty="0" smtClean="0">
                <a:latin typeface="Calibri" panose="020F0502020204030204" pitchFamily="34" charset="0"/>
              </a:rPr>
              <a:t>tareas específicas.</a:t>
            </a:r>
            <a:endParaRPr lang="es-MX" dirty="0">
              <a:latin typeface="Calibri" panose="020F0502020204030204" pitchFamily="34" charset="0"/>
            </a:endParaRPr>
          </a:p>
        </p:txBody>
      </p:sp>
    </p:spTree>
    <p:extLst>
      <p:ext uri="{BB962C8B-B14F-4D97-AF65-F5344CB8AC3E}">
        <p14:creationId xmlns:p14="http://schemas.microsoft.com/office/powerpoint/2010/main" val="39696071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4400" b="1" dirty="0" smtClean="0">
                <a:solidFill>
                  <a:srgbClr val="FFC000"/>
                </a:solidFill>
                <a:latin typeface="Calibri" panose="020F0502020204030204" pitchFamily="34" charset="0"/>
              </a:rPr>
              <a:t>Responsabilidades del Integrador</a:t>
            </a:r>
            <a:endParaRPr lang="es-MX" sz="4400" b="1" dirty="0">
              <a:solidFill>
                <a:srgbClr val="FFC000"/>
              </a:solidFill>
              <a:latin typeface="Calibri" panose="020F0502020204030204" pitchFamily="34" charset="0"/>
            </a:endParaRPr>
          </a:p>
        </p:txBody>
      </p:sp>
      <p:sp>
        <p:nvSpPr>
          <p:cNvPr id="3" name="2 Marcador de contenido"/>
          <p:cNvSpPr>
            <a:spLocks noGrp="1"/>
          </p:cNvSpPr>
          <p:nvPr>
            <p:ph idx="1"/>
          </p:nvPr>
        </p:nvSpPr>
        <p:spPr/>
        <p:txBody>
          <a:bodyPr/>
          <a:lstStyle/>
          <a:p>
            <a:pPr algn="just"/>
            <a:r>
              <a:rPr lang="es-MX" dirty="0" smtClean="0">
                <a:latin typeface="Calibri" panose="020F0502020204030204" pitchFamily="34" charset="0"/>
              </a:rPr>
              <a:t>La </a:t>
            </a:r>
            <a:r>
              <a:rPr lang="es-MX" dirty="0">
                <a:latin typeface="Calibri" panose="020F0502020204030204" pitchFamily="34" charset="0"/>
              </a:rPr>
              <a:t>responsabilidad del integrador </a:t>
            </a:r>
            <a:r>
              <a:rPr lang="es-MX" dirty="0" smtClean="0">
                <a:latin typeface="Calibri" panose="020F0502020204030204" pitchFamily="34" charset="0"/>
              </a:rPr>
              <a:t>es atraer </a:t>
            </a:r>
            <a:r>
              <a:rPr lang="es-MX" dirty="0">
                <a:latin typeface="Calibri" panose="020F0502020204030204" pitchFamily="34" charset="0"/>
              </a:rPr>
              <a:t>al candidato idóneo al puesto </a:t>
            </a:r>
            <a:r>
              <a:rPr lang="es-MX" dirty="0" smtClean="0">
                <a:latin typeface="Calibri" panose="020F0502020204030204" pitchFamily="34" charset="0"/>
              </a:rPr>
              <a:t>requerido por </a:t>
            </a:r>
            <a:r>
              <a:rPr lang="es-MX" dirty="0">
                <a:latin typeface="Calibri" panose="020F0502020204030204" pitchFamily="34" charset="0"/>
              </a:rPr>
              <a:t>la organización y brindar a la organización el mejor talento que se </a:t>
            </a:r>
            <a:r>
              <a:rPr lang="es-MX" dirty="0" smtClean="0">
                <a:latin typeface="Calibri" panose="020F0502020204030204" pitchFamily="34" charset="0"/>
              </a:rPr>
              <a:t>encuentre en </a:t>
            </a:r>
            <a:r>
              <a:rPr lang="es-MX" dirty="0">
                <a:latin typeface="Calibri" panose="020F0502020204030204" pitchFamily="34" charset="0"/>
              </a:rPr>
              <a:t>el mercado de trabajo. </a:t>
            </a:r>
            <a:endParaRPr lang="es-MX" dirty="0" smtClean="0">
              <a:latin typeface="Calibri" panose="020F0502020204030204" pitchFamily="34" charset="0"/>
            </a:endParaRPr>
          </a:p>
          <a:p>
            <a:pPr algn="just"/>
            <a:r>
              <a:rPr lang="es-MX" dirty="0">
                <a:latin typeface="Calibri" panose="020F0502020204030204" pitchFamily="34" charset="0"/>
              </a:rPr>
              <a:t>E</a:t>
            </a:r>
            <a:r>
              <a:rPr lang="es-MX" dirty="0" smtClean="0">
                <a:latin typeface="Calibri" panose="020F0502020204030204" pitchFamily="34" charset="0"/>
              </a:rPr>
              <a:t>l </a:t>
            </a:r>
            <a:r>
              <a:rPr lang="es-MX" dirty="0">
                <a:latin typeface="Calibri" panose="020F0502020204030204" pitchFamily="34" charset="0"/>
              </a:rPr>
              <a:t>integrador es el vínculo en los recursos que las personas </a:t>
            </a:r>
            <a:r>
              <a:rPr lang="es-MX" dirty="0" smtClean="0">
                <a:latin typeface="Calibri" panose="020F0502020204030204" pitchFamily="34" charset="0"/>
              </a:rPr>
              <a:t>pueden aportar </a:t>
            </a:r>
            <a:r>
              <a:rPr lang="es-MX" dirty="0">
                <a:latin typeface="Calibri" panose="020F0502020204030204" pitchFamily="34" charset="0"/>
              </a:rPr>
              <a:t>en el desempeño de una función determinada y el contexto que </a:t>
            </a:r>
            <a:r>
              <a:rPr lang="es-MX" dirty="0" smtClean="0">
                <a:latin typeface="Calibri" panose="020F0502020204030204" pitchFamily="34" charset="0"/>
              </a:rPr>
              <a:t>se presenta </a:t>
            </a:r>
            <a:r>
              <a:rPr lang="es-MX" dirty="0">
                <a:latin typeface="Calibri" panose="020F0502020204030204" pitchFamily="34" charset="0"/>
              </a:rPr>
              <a:t>en la organización</a:t>
            </a:r>
          </a:p>
        </p:txBody>
      </p:sp>
    </p:spTree>
    <p:extLst>
      <p:ext uri="{BB962C8B-B14F-4D97-AF65-F5344CB8AC3E}">
        <p14:creationId xmlns:p14="http://schemas.microsoft.com/office/powerpoint/2010/main" val="24263289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1191078120"/>
              </p:ext>
            </p:extLst>
          </p:nvPr>
        </p:nvGraphicFramePr>
        <p:xfrm>
          <a:off x="1043608" y="1844824"/>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a:spLocks noGrp="1"/>
          </p:cNvSpPr>
          <p:nvPr>
            <p:ph type="title"/>
          </p:nvPr>
        </p:nvSpPr>
        <p:spPr>
          <a:xfrm>
            <a:off x="914400" y="512064"/>
            <a:ext cx="7772400" cy="914400"/>
          </a:xfrm>
        </p:spPr>
        <p:txBody>
          <a:bodyPr/>
          <a:lstStyle/>
          <a:p>
            <a:pPr algn="ctr"/>
            <a:r>
              <a:rPr lang="es-MX" sz="4800" b="1" dirty="0" smtClean="0">
                <a:solidFill>
                  <a:srgbClr val="FFC000"/>
                </a:solidFill>
                <a:latin typeface="Calibri" panose="020F0502020204030204" pitchFamily="34" charset="0"/>
              </a:rPr>
              <a:t>Principios de la Integración</a:t>
            </a:r>
            <a:endParaRPr lang="es-MX" sz="4800" b="1" dirty="0">
              <a:solidFill>
                <a:srgbClr val="FFC000"/>
              </a:solidFill>
              <a:latin typeface="Calibri" panose="020F0502020204030204" pitchFamily="34" charset="0"/>
            </a:endParaRPr>
          </a:p>
        </p:txBody>
      </p:sp>
    </p:spTree>
    <p:extLst>
      <p:ext uri="{BB962C8B-B14F-4D97-AF65-F5344CB8AC3E}">
        <p14:creationId xmlns:p14="http://schemas.microsoft.com/office/powerpoint/2010/main" val="10429487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4377680" cy="914400"/>
          </a:xfrm>
        </p:spPr>
        <p:txBody>
          <a:bodyPr/>
          <a:lstStyle/>
          <a:p>
            <a:pPr algn="ctr"/>
            <a:r>
              <a:rPr lang="es-MX" sz="4400" b="1" dirty="0">
                <a:solidFill>
                  <a:schemeClr val="accent3"/>
                </a:solidFill>
                <a:latin typeface="Calibri" panose="020F0502020204030204" pitchFamily="34" charset="0"/>
              </a:rPr>
              <a:t>Técnicas para la integración del personal</a:t>
            </a:r>
            <a:br>
              <a:rPr lang="es-MX" sz="4400" b="1" dirty="0">
                <a:solidFill>
                  <a:schemeClr val="accent3"/>
                </a:solidFill>
                <a:latin typeface="Calibri" panose="020F0502020204030204" pitchFamily="34" charset="0"/>
              </a:rPr>
            </a:br>
            <a:endParaRPr lang="es-MX" sz="4400" dirty="0">
              <a:solidFill>
                <a:schemeClr val="accent3"/>
              </a:solidFill>
              <a:latin typeface="Calibri" panose="020F0502020204030204" pitchFamily="34" charset="0"/>
            </a:endParaRPr>
          </a:p>
        </p:txBody>
      </p:sp>
      <p:sp>
        <p:nvSpPr>
          <p:cNvPr id="3" name="2 Marcador de contenido"/>
          <p:cNvSpPr>
            <a:spLocks noGrp="1"/>
          </p:cNvSpPr>
          <p:nvPr>
            <p:ph idx="1"/>
          </p:nvPr>
        </p:nvSpPr>
        <p:spPr>
          <a:xfrm>
            <a:off x="899592" y="2852936"/>
            <a:ext cx="7772400" cy="5074440"/>
          </a:xfrm>
        </p:spPr>
        <p:txBody>
          <a:bodyPr>
            <a:normAutofit/>
          </a:bodyPr>
          <a:lstStyle/>
          <a:p>
            <a:pPr>
              <a:buFont typeface="Wingdings" panose="05000000000000000000" pitchFamily="2" charset="2"/>
              <a:buChar char="v"/>
            </a:pPr>
            <a:r>
              <a:rPr lang="es-MX" dirty="0" smtClean="0">
                <a:latin typeface="Calibri" panose="020F0502020204030204" pitchFamily="34" charset="0"/>
              </a:rPr>
              <a:t>Asignación de Salarios</a:t>
            </a:r>
          </a:p>
          <a:p>
            <a:pPr>
              <a:buFont typeface="Wingdings" panose="05000000000000000000" pitchFamily="2" charset="2"/>
              <a:buChar char="v"/>
            </a:pPr>
            <a:r>
              <a:rPr lang="es-MX" dirty="0" smtClean="0">
                <a:latin typeface="Calibri" panose="020F0502020204030204" pitchFamily="34" charset="0"/>
              </a:rPr>
              <a:t>Asignación de Funciones</a:t>
            </a:r>
          </a:p>
          <a:p>
            <a:pPr>
              <a:buFont typeface="Wingdings" panose="05000000000000000000" pitchFamily="2" charset="2"/>
              <a:buChar char="v"/>
            </a:pPr>
            <a:r>
              <a:rPr lang="es-MX" dirty="0" smtClean="0">
                <a:latin typeface="Calibri" panose="020F0502020204030204" pitchFamily="34" charset="0"/>
              </a:rPr>
              <a:t>Determinación de Salarios</a:t>
            </a:r>
          </a:p>
          <a:p>
            <a:pPr>
              <a:buFont typeface="Wingdings" panose="05000000000000000000" pitchFamily="2" charset="2"/>
              <a:buChar char="v"/>
            </a:pPr>
            <a:r>
              <a:rPr lang="es-MX" dirty="0" smtClean="0">
                <a:latin typeface="Calibri" panose="020F0502020204030204" pitchFamily="34" charset="0"/>
              </a:rPr>
              <a:t>Calificación de Méritos</a:t>
            </a:r>
          </a:p>
          <a:p>
            <a:pPr>
              <a:buFont typeface="Wingdings" panose="05000000000000000000" pitchFamily="2" charset="2"/>
              <a:buChar char="v"/>
            </a:pPr>
            <a:r>
              <a:rPr lang="es-MX" dirty="0" smtClean="0">
                <a:latin typeface="Calibri" panose="020F0502020204030204" pitchFamily="34" charset="0"/>
              </a:rPr>
              <a:t>Incentivos y Premios</a:t>
            </a:r>
          </a:p>
          <a:p>
            <a:pPr>
              <a:buFont typeface="Wingdings" panose="05000000000000000000" pitchFamily="2" charset="2"/>
              <a:buChar char="v"/>
            </a:pPr>
            <a:r>
              <a:rPr lang="es-MX" dirty="0" smtClean="0">
                <a:latin typeface="Calibri" panose="020F0502020204030204" pitchFamily="34" charset="0"/>
              </a:rPr>
              <a:t>Control de Asistencia</a:t>
            </a:r>
            <a:endParaRPr lang="es-MX" dirty="0">
              <a:latin typeface="Calibri" panose="020F0502020204030204" pitchFamily="34" charset="0"/>
            </a:endParaRPr>
          </a:p>
        </p:txBody>
      </p:sp>
      <p:pic>
        <p:nvPicPr>
          <p:cNvPr id="22530" name="Picture 2" descr="https://ltproduccionesca.files.wordpress.com/2014/05/compromis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0"/>
            <a:ext cx="3419872"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6631600" y="6657945"/>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569331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1667053543"/>
              </p:ext>
            </p:extLst>
          </p:nvPr>
        </p:nvGraphicFramePr>
        <p:xfrm>
          <a:off x="0" y="0"/>
          <a:ext cx="9144000" cy="7282543"/>
        </p:xfrm>
        <a:graphic>
          <a:graphicData uri="http://schemas.openxmlformats.org/drawingml/2006/table">
            <a:tbl>
              <a:tblPr firstRow="1" bandRow="1">
                <a:tableStyleId>{1FECB4D8-DB02-4DC6-A0A2-4F2EBAE1DC90}</a:tableStyleId>
              </a:tblPr>
              <a:tblGrid>
                <a:gridCol w="4630515"/>
                <a:gridCol w="3330724"/>
                <a:gridCol w="1182761"/>
              </a:tblGrid>
              <a:tr h="881743">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tr>
              <a:tr h="881743">
                <a:tc>
                  <a:txBody>
                    <a:bodyPr/>
                    <a:lstStyle/>
                    <a:p>
                      <a:r>
                        <a:rPr lang="es-MX" sz="2400" b="1" dirty="0" smtClean="0">
                          <a:latin typeface="Calibri" panose="020F0502020204030204" pitchFamily="34" charset="0"/>
                        </a:rPr>
                        <a:t>Integración</a:t>
                      </a:r>
                    </a:p>
                    <a:p>
                      <a:pPr marL="363538" indent="0"/>
                      <a:r>
                        <a:rPr lang="es-MX" sz="2400" dirty="0" smtClean="0">
                          <a:latin typeface="Calibri" panose="020F0502020204030204" pitchFamily="34" charset="0"/>
                          <a:cs typeface="Arial" panose="020B0604020202020204" pitchFamily="34" charset="0"/>
                        </a:rPr>
                        <a:t>Concepto</a:t>
                      </a:r>
                    </a:p>
                    <a:p>
                      <a:pPr marL="363538" indent="0"/>
                      <a:r>
                        <a:rPr lang="es-MX" sz="2400" dirty="0" smtClean="0">
                          <a:latin typeface="Calibri" panose="020F0502020204030204" pitchFamily="34" charset="0"/>
                          <a:cs typeface="Arial" panose="020B0604020202020204" pitchFamily="34" charset="0"/>
                        </a:rPr>
                        <a:t>Responsabilidad de integrador</a:t>
                      </a:r>
                    </a:p>
                    <a:p>
                      <a:pPr marL="363538" indent="0"/>
                      <a:r>
                        <a:rPr lang="es-MX" sz="2400" dirty="0" smtClean="0">
                          <a:latin typeface="Calibri" panose="020F0502020204030204" pitchFamily="34" charset="0"/>
                          <a:cs typeface="Arial" panose="020B0604020202020204" pitchFamily="34" charset="0"/>
                        </a:rPr>
                        <a:t>Principios</a:t>
                      </a:r>
                    </a:p>
                    <a:p>
                      <a:pPr marL="363538" indent="0"/>
                      <a:r>
                        <a:rPr lang="es-MX" sz="2400" dirty="0" smtClean="0">
                          <a:latin typeface="Calibri" panose="020F0502020204030204" pitchFamily="34" charset="0"/>
                          <a:cs typeface="Arial" panose="020B0604020202020204" pitchFamily="34" charset="0"/>
                        </a:rPr>
                        <a:t>Técnicas</a:t>
                      </a:r>
                    </a:p>
                    <a:p>
                      <a:pPr marL="363538" indent="0"/>
                      <a:r>
                        <a:rPr lang="es-MX" sz="2400" dirty="0" smtClean="0">
                          <a:latin typeface="Calibri" panose="020F0502020204030204" pitchFamily="34" charset="0"/>
                          <a:cs typeface="Arial" panose="020B0604020202020204" pitchFamily="34" charset="0"/>
                        </a:rPr>
                        <a:t>Reglas</a:t>
                      </a:r>
                    </a:p>
                    <a:p>
                      <a:pPr marL="363538" indent="0"/>
                      <a:r>
                        <a:rPr lang="es-MX" sz="2400" dirty="0" smtClean="0">
                          <a:latin typeface="Calibri" panose="020F0502020204030204" pitchFamily="34" charset="0"/>
                          <a:cs typeface="Arial" panose="020B0604020202020204" pitchFamily="34" charset="0"/>
                        </a:rPr>
                        <a:t>Medios de reclutamiento</a:t>
                      </a:r>
                    </a:p>
                    <a:p>
                      <a:pPr marL="363538" indent="0"/>
                      <a:r>
                        <a:rPr lang="es-MX" sz="2400" dirty="0" smtClean="0">
                          <a:latin typeface="Calibri" panose="020F0502020204030204" pitchFamily="34" charset="0"/>
                          <a:cs typeface="Arial" panose="020B0604020202020204" pitchFamily="34" charset="0"/>
                        </a:rPr>
                        <a:t>Selecciones del personal</a:t>
                      </a:r>
                    </a:p>
                    <a:p>
                      <a:pPr marL="363538" indent="0"/>
                      <a:r>
                        <a:rPr lang="es-MX" sz="2400" dirty="0" smtClean="0">
                          <a:latin typeface="Calibri" panose="020F0502020204030204" pitchFamily="34" charset="0"/>
                          <a:cs typeface="Arial" panose="020B0604020202020204" pitchFamily="34" charset="0"/>
                        </a:rPr>
                        <a:t>División</a:t>
                      </a:r>
                      <a:r>
                        <a:rPr lang="es-MX" sz="2400" baseline="0" dirty="0" smtClean="0">
                          <a:latin typeface="Calibri" panose="020F0502020204030204" pitchFamily="34" charset="0"/>
                          <a:cs typeface="Arial" panose="020B0604020202020204" pitchFamily="34" charset="0"/>
                        </a:rPr>
                        <a:t> del personal</a:t>
                      </a:r>
                    </a:p>
                    <a:p>
                      <a:pPr marL="363538" indent="0"/>
                      <a:r>
                        <a:rPr lang="es-MX" sz="2400" baseline="0" dirty="0" smtClean="0">
                          <a:latin typeface="Calibri" panose="020F0502020204030204" pitchFamily="34" charset="0"/>
                          <a:cs typeface="Arial" panose="020B0604020202020204" pitchFamily="34" charset="0"/>
                        </a:rPr>
                        <a:t>Elementos del desarrollo</a:t>
                      </a:r>
                      <a:endParaRPr lang="es-MX" sz="2400" dirty="0">
                        <a:latin typeface="+mj-lt"/>
                        <a:cs typeface="Arial" panose="020B0604020202020204" pitchFamily="34" charset="0"/>
                      </a:endParaRPr>
                    </a:p>
                  </a:txBody>
                  <a:tcPr/>
                </a:tc>
                <a:tc>
                  <a:txBody>
                    <a:bodyPr/>
                    <a:lstStyle/>
                    <a:p>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41</a:t>
                      </a:r>
                    </a:p>
                    <a:p>
                      <a:pPr algn="ctr"/>
                      <a:r>
                        <a:rPr lang="es-MX" sz="2400" dirty="0" smtClean="0">
                          <a:latin typeface="Calibri" panose="020F0502020204030204" pitchFamily="34" charset="0"/>
                          <a:cs typeface="Arial" panose="020B0604020202020204" pitchFamily="34" charset="0"/>
                        </a:rPr>
                        <a:t>44</a:t>
                      </a:r>
                    </a:p>
                    <a:p>
                      <a:pPr algn="ctr"/>
                      <a:r>
                        <a:rPr lang="es-MX" sz="2400" dirty="0" smtClean="0">
                          <a:latin typeface="Calibri" panose="020F0502020204030204" pitchFamily="34" charset="0"/>
                          <a:cs typeface="Arial" panose="020B0604020202020204" pitchFamily="34" charset="0"/>
                        </a:rPr>
                        <a:t>47</a:t>
                      </a:r>
                    </a:p>
                    <a:p>
                      <a:pPr algn="ctr"/>
                      <a:r>
                        <a:rPr lang="es-MX" sz="2400" dirty="0" smtClean="0">
                          <a:latin typeface="Calibri" panose="020F0502020204030204" pitchFamily="34" charset="0"/>
                          <a:cs typeface="Arial" panose="020B0604020202020204" pitchFamily="34" charset="0"/>
                        </a:rPr>
                        <a:t>48</a:t>
                      </a:r>
                    </a:p>
                    <a:p>
                      <a:pPr algn="ctr"/>
                      <a:r>
                        <a:rPr lang="es-MX" sz="2400" dirty="0" smtClean="0">
                          <a:latin typeface="Calibri" panose="020F0502020204030204" pitchFamily="34" charset="0"/>
                          <a:cs typeface="Arial" panose="020B0604020202020204" pitchFamily="34" charset="0"/>
                        </a:rPr>
                        <a:t>49</a:t>
                      </a:r>
                    </a:p>
                    <a:p>
                      <a:pPr algn="ctr"/>
                      <a:r>
                        <a:rPr lang="es-MX" sz="2400" dirty="0" smtClean="0">
                          <a:latin typeface="Calibri" panose="020F0502020204030204" pitchFamily="34" charset="0"/>
                          <a:cs typeface="Arial" panose="020B0604020202020204" pitchFamily="34" charset="0"/>
                        </a:rPr>
                        <a:t>50</a:t>
                      </a:r>
                    </a:p>
                    <a:p>
                      <a:pPr algn="ctr"/>
                      <a:r>
                        <a:rPr lang="es-MX" sz="2400" dirty="0" smtClean="0">
                          <a:latin typeface="Calibri" panose="020F0502020204030204" pitchFamily="34" charset="0"/>
                          <a:cs typeface="Arial" panose="020B0604020202020204" pitchFamily="34" charset="0"/>
                        </a:rPr>
                        <a:t>51</a:t>
                      </a:r>
                    </a:p>
                    <a:p>
                      <a:pPr algn="ctr"/>
                      <a:r>
                        <a:rPr lang="es-MX" sz="2400" dirty="0" smtClean="0">
                          <a:latin typeface="Calibri" panose="020F0502020204030204" pitchFamily="34" charset="0"/>
                          <a:cs typeface="Arial" panose="020B0604020202020204" pitchFamily="34" charset="0"/>
                        </a:rPr>
                        <a:t>52</a:t>
                      </a:r>
                    </a:p>
                    <a:p>
                      <a:pPr algn="ctr"/>
                      <a:r>
                        <a:rPr lang="es-MX" sz="2400" dirty="0" smtClean="0">
                          <a:latin typeface="Calibri" panose="020F0502020204030204" pitchFamily="34" charset="0"/>
                          <a:cs typeface="Arial" panose="020B0604020202020204" pitchFamily="34" charset="0"/>
                        </a:rPr>
                        <a:t>53</a:t>
                      </a:r>
                    </a:p>
                    <a:p>
                      <a:pPr algn="ctr"/>
                      <a:r>
                        <a:rPr lang="es-MX" sz="2400" dirty="0" smtClean="0">
                          <a:latin typeface="Calibri" panose="020F0502020204030204" pitchFamily="34" charset="0"/>
                          <a:cs typeface="Arial" panose="020B0604020202020204" pitchFamily="34" charset="0"/>
                        </a:rPr>
                        <a:t>54</a:t>
                      </a:r>
                      <a:endParaRPr lang="es-MX" sz="2400" dirty="0">
                        <a:latin typeface="Calibri" panose="020F0502020204030204" pitchFamily="34" charset="0"/>
                        <a:cs typeface="Arial" panose="020B0604020202020204" pitchFamily="34" charset="0"/>
                      </a:endParaRPr>
                    </a:p>
                  </a:txBody>
                  <a:tcPr/>
                </a:tc>
              </a:tr>
              <a:tr h="1273629">
                <a:tc>
                  <a:txBody>
                    <a:bodyPr/>
                    <a:lstStyle/>
                    <a:p>
                      <a:r>
                        <a:rPr lang="es-MX" sz="2400" b="1" dirty="0" smtClean="0">
                          <a:latin typeface="Calibri" panose="020F0502020204030204" pitchFamily="34" charset="0"/>
                          <a:cs typeface="Arial" panose="020B0604020202020204" pitchFamily="34" charset="0"/>
                        </a:rPr>
                        <a:t>Motivación</a:t>
                      </a:r>
                    </a:p>
                    <a:p>
                      <a:pPr marL="363538" indent="0"/>
                      <a:r>
                        <a:rPr lang="es-MX" sz="2400" dirty="0" smtClean="0">
                          <a:latin typeface="Calibri" panose="020F0502020204030204" pitchFamily="34" charset="0"/>
                          <a:cs typeface="Arial" panose="020B0604020202020204" pitchFamily="34" charset="0"/>
                        </a:rPr>
                        <a:t>Concepto</a:t>
                      </a:r>
                    </a:p>
                    <a:p>
                      <a:pPr marL="363538" indent="0"/>
                      <a:r>
                        <a:rPr lang="es-MX" sz="2400" dirty="0" smtClean="0">
                          <a:latin typeface="Calibri" panose="020F0502020204030204" pitchFamily="34" charset="0"/>
                          <a:cs typeface="Arial" panose="020B0604020202020204" pitchFamily="34" charset="0"/>
                        </a:rPr>
                        <a:t>Teoría de la jerarquía de las necesidades a Abraham </a:t>
                      </a:r>
                      <a:r>
                        <a:rPr lang="es-MX" sz="2400" dirty="0" err="1" smtClean="0">
                          <a:latin typeface="Calibri" panose="020F0502020204030204" pitchFamily="34" charset="0"/>
                          <a:cs typeface="Arial" panose="020B0604020202020204" pitchFamily="34" charset="0"/>
                        </a:rPr>
                        <a:t>Maslow</a:t>
                      </a:r>
                      <a:endParaRPr lang="es-MX" sz="2400" dirty="0" smtClean="0">
                        <a:latin typeface="Calibri" panose="020F0502020204030204" pitchFamily="34" charset="0"/>
                        <a:cs typeface="Arial" panose="020B0604020202020204" pitchFamily="34" charset="0"/>
                      </a:endParaRPr>
                    </a:p>
                    <a:p>
                      <a:pPr marL="363538" indent="0"/>
                      <a:r>
                        <a:rPr lang="es-MX" sz="2400" dirty="0" smtClean="0">
                          <a:latin typeface="Calibri" panose="020F0502020204030204" pitchFamily="34" charset="0"/>
                          <a:cs typeface="Arial" panose="020B0604020202020204" pitchFamily="34" charset="0"/>
                        </a:rPr>
                        <a:t>Aplicación administrativa</a:t>
                      </a:r>
                    </a:p>
                    <a:p>
                      <a:pPr marL="363538" indent="0"/>
                      <a:r>
                        <a:rPr lang="es-MX" sz="2400" dirty="0" smtClean="0">
                          <a:latin typeface="Calibri" panose="020F0502020204030204" pitchFamily="34" charset="0"/>
                          <a:cs typeface="Arial" panose="020B0604020202020204" pitchFamily="34" charset="0"/>
                        </a:rPr>
                        <a:t>Elementos</a:t>
                      </a:r>
                    </a:p>
                    <a:p>
                      <a:pPr marL="363538" indent="0"/>
                      <a:r>
                        <a:rPr lang="es-MX" sz="2400" dirty="0" smtClean="0">
                          <a:latin typeface="Calibri" panose="020F0502020204030204" pitchFamily="34" charset="0"/>
                          <a:cs typeface="Arial" panose="020B0604020202020204" pitchFamily="34" charset="0"/>
                        </a:rPr>
                        <a:t>Proceso</a:t>
                      </a:r>
                      <a:endParaRPr lang="es-MX" sz="2400" dirty="0">
                        <a:latin typeface="Calibri" panose="020F050202020403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56</a:t>
                      </a:r>
                    </a:p>
                    <a:p>
                      <a:pPr algn="ctr"/>
                      <a:r>
                        <a:rPr lang="es-MX" sz="2400" dirty="0" smtClean="0">
                          <a:latin typeface="Calibri" panose="020F0502020204030204" pitchFamily="34" charset="0"/>
                          <a:cs typeface="Arial" panose="020B0604020202020204" pitchFamily="34" charset="0"/>
                        </a:rPr>
                        <a:t>59</a:t>
                      </a:r>
                    </a:p>
                    <a:p>
                      <a:pPr algn="ctr"/>
                      <a:endParaRPr lang="es-MX" sz="2400" dirty="0" smtClean="0">
                        <a:latin typeface="Calibri" panose="020F0502020204030204" pitchFamily="34" charset="0"/>
                        <a:cs typeface="Arial" panose="020B0604020202020204" pitchFamily="34" charset="0"/>
                      </a:endParaRPr>
                    </a:p>
                    <a:p>
                      <a:pPr algn="ctr"/>
                      <a:r>
                        <a:rPr lang="es-MX" sz="2400" dirty="0" smtClean="0">
                          <a:latin typeface="Calibri" panose="020F0502020204030204" pitchFamily="34" charset="0"/>
                          <a:cs typeface="Arial" panose="020B0604020202020204" pitchFamily="34" charset="0"/>
                        </a:rPr>
                        <a:t>62</a:t>
                      </a:r>
                    </a:p>
                    <a:p>
                      <a:pPr algn="ctr"/>
                      <a:r>
                        <a:rPr lang="es-MX" sz="2400" dirty="0" smtClean="0">
                          <a:latin typeface="Calibri" panose="020F0502020204030204" pitchFamily="34" charset="0"/>
                          <a:cs typeface="Arial" panose="020B0604020202020204" pitchFamily="34" charset="0"/>
                        </a:rPr>
                        <a:t>64</a:t>
                      </a:r>
                    </a:p>
                    <a:p>
                      <a:pPr algn="ctr"/>
                      <a:r>
                        <a:rPr lang="es-MX" sz="2400" dirty="0" smtClean="0">
                          <a:latin typeface="Calibri" panose="020F0502020204030204" pitchFamily="34" charset="0"/>
                          <a:cs typeface="Arial" panose="020B0604020202020204" pitchFamily="34" charset="0"/>
                        </a:rPr>
                        <a:t>65</a:t>
                      </a:r>
                    </a:p>
                    <a:p>
                      <a:pPr algn="ctr"/>
                      <a:r>
                        <a:rPr lang="es-MX" sz="2400" dirty="0" smtClean="0">
                          <a:latin typeface="Calibri" panose="020F0502020204030204" pitchFamily="34" charset="0"/>
                          <a:cs typeface="Arial" panose="020B0604020202020204" pitchFamily="34" charset="0"/>
                        </a:rPr>
                        <a:t>68</a:t>
                      </a:r>
                      <a:endParaRPr lang="es-MX" sz="2400" dirty="0">
                        <a:latin typeface="Calibri" panose="020F05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0284233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2811" y="188640"/>
            <a:ext cx="7772400" cy="914400"/>
          </a:xfrm>
        </p:spPr>
        <p:txBody>
          <a:bodyPr/>
          <a:lstStyle/>
          <a:p>
            <a:pPr algn="ctr"/>
            <a:r>
              <a:rPr lang="es-MX" sz="4400" b="1" dirty="0">
                <a:solidFill>
                  <a:schemeClr val="accent3"/>
                </a:solidFill>
                <a:latin typeface="Calibri" panose="020F0502020204030204" pitchFamily="34" charset="0"/>
              </a:rPr>
              <a:t>Reglas y técnicas de la integración de personas</a:t>
            </a:r>
            <a:br>
              <a:rPr lang="es-MX" sz="4400" b="1" dirty="0">
                <a:solidFill>
                  <a:schemeClr val="accent3"/>
                </a:solidFill>
                <a:latin typeface="Calibri" panose="020F0502020204030204" pitchFamily="34" charset="0"/>
              </a:rPr>
            </a:br>
            <a:r>
              <a:rPr lang="es-MX" sz="4400" b="1" dirty="0">
                <a:solidFill>
                  <a:schemeClr val="accent3"/>
                </a:solidFill>
                <a:latin typeface="Calibri" panose="020F0502020204030204" pitchFamily="34" charset="0"/>
              </a:rPr>
              <a:t/>
            </a:r>
            <a:br>
              <a:rPr lang="es-MX" sz="4400" b="1" dirty="0">
                <a:solidFill>
                  <a:schemeClr val="accent3"/>
                </a:solidFill>
                <a:latin typeface="Calibri" panose="020F0502020204030204" pitchFamily="34" charset="0"/>
              </a:rPr>
            </a:br>
            <a:endParaRPr lang="es-MX" sz="4400" b="1" dirty="0">
              <a:solidFill>
                <a:schemeClr val="accent3"/>
              </a:solidFill>
              <a:latin typeface="Calibri" panose="020F0502020204030204" pitchFamily="34" charset="0"/>
            </a:endParaRPr>
          </a:p>
        </p:txBody>
      </p:sp>
      <p:sp>
        <p:nvSpPr>
          <p:cNvPr id="5" name="4 Explosión 2"/>
          <p:cNvSpPr/>
          <p:nvPr/>
        </p:nvSpPr>
        <p:spPr>
          <a:xfrm rot="310002">
            <a:off x="231180" y="1370584"/>
            <a:ext cx="9095203" cy="5544616"/>
          </a:xfrm>
          <a:prstGeom prst="irregularSeal2">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s-MX"/>
          </a:p>
        </p:txBody>
      </p:sp>
      <p:sp>
        <p:nvSpPr>
          <p:cNvPr id="6" name="2 Marcador de contenido"/>
          <p:cNvSpPr>
            <a:spLocks noGrp="1"/>
          </p:cNvSpPr>
          <p:nvPr>
            <p:ph idx="1"/>
          </p:nvPr>
        </p:nvSpPr>
        <p:spPr>
          <a:xfrm>
            <a:off x="2555776" y="3094728"/>
            <a:ext cx="5760640" cy="2350496"/>
          </a:xfrm>
        </p:spPr>
        <p:txBody>
          <a:bodyPr>
            <a:noAutofit/>
          </a:bodyPr>
          <a:lstStyle/>
          <a:p>
            <a:pPr>
              <a:buClr>
                <a:schemeClr val="tx1"/>
              </a:buClr>
              <a:buFont typeface="Wingdings" panose="05000000000000000000" pitchFamily="2" charset="2"/>
              <a:buChar char="Ø"/>
            </a:pPr>
            <a:r>
              <a:rPr lang="es-MX" sz="3200" b="1" dirty="0">
                <a:latin typeface="Calibri" panose="020F0502020204030204" pitchFamily="34" charset="0"/>
              </a:rPr>
              <a:t>Reclutamiento</a:t>
            </a:r>
            <a:endParaRPr lang="es-MX" sz="3200" dirty="0">
              <a:latin typeface="Calibri" panose="020F0502020204030204" pitchFamily="34" charset="0"/>
            </a:endParaRPr>
          </a:p>
          <a:p>
            <a:pPr>
              <a:buClr>
                <a:schemeClr val="tx1"/>
              </a:buClr>
              <a:buFont typeface="Wingdings" panose="05000000000000000000" pitchFamily="2" charset="2"/>
              <a:buChar char="Ø"/>
            </a:pPr>
            <a:r>
              <a:rPr lang="es-MX" sz="3200" b="1" dirty="0" smtClean="0">
                <a:latin typeface="Calibri" panose="020F0502020204030204" pitchFamily="34" charset="0"/>
              </a:rPr>
              <a:t>Selección del personal</a:t>
            </a:r>
            <a:endParaRPr lang="es-MX" sz="3200" dirty="0">
              <a:latin typeface="Calibri" panose="020F0502020204030204" pitchFamily="34" charset="0"/>
            </a:endParaRPr>
          </a:p>
          <a:p>
            <a:pPr>
              <a:buClr>
                <a:schemeClr val="tx1"/>
              </a:buClr>
              <a:buFont typeface="Wingdings" panose="05000000000000000000" pitchFamily="2" charset="2"/>
              <a:buChar char="Ø"/>
            </a:pPr>
            <a:r>
              <a:rPr lang="es-MX" sz="3200" b="1" dirty="0" smtClean="0">
                <a:latin typeface="Calibri" panose="020F0502020204030204" pitchFamily="34" charset="0"/>
              </a:rPr>
              <a:t>Introducción o inducción</a:t>
            </a:r>
            <a:endParaRPr lang="es-MX" sz="3200" dirty="0">
              <a:latin typeface="Calibri" panose="020F0502020204030204" pitchFamily="34" charset="0"/>
            </a:endParaRPr>
          </a:p>
          <a:p>
            <a:pPr>
              <a:buClr>
                <a:schemeClr val="tx1"/>
              </a:buClr>
              <a:buFont typeface="Wingdings" panose="05000000000000000000" pitchFamily="2" charset="2"/>
              <a:buChar char="Ø"/>
            </a:pPr>
            <a:r>
              <a:rPr lang="es-MX" sz="3200" b="1" dirty="0">
                <a:latin typeface="Calibri" panose="020F0502020204030204" pitchFamily="34" charset="0"/>
              </a:rPr>
              <a:t>Desarrollo</a:t>
            </a:r>
            <a:endParaRPr lang="es-MX" sz="3200" dirty="0">
              <a:latin typeface="Calibri" panose="020F0502020204030204" pitchFamily="34" charset="0"/>
            </a:endParaRPr>
          </a:p>
          <a:p>
            <a:pPr>
              <a:buClr>
                <a:schemeClr val="tx1"/>
              </a:buClr>
              <a:buFont typeface="Wingdings" panose="05000000000000000000" pitchFamily="2" charset="2"/>
              <a:buChar char="Ø"/>
            </a:pPr>
            <a:endParaRPr lang="es-MX" sz="3200" dirty="0">
              <a:latin typeface="Calibri" panose="020F0502020204030204" pitchFamily="34" charset="0"/>
            </a:endParaRPr>
          </a:p>
        </p:txBody>
      </p:sp>
    </p:spTree>
    <p:extLst>
      <p:ext uri="{BB962C8B-B14F-4D97-AF65-F5344CB8AC3E}">
        <p14:creationId xmlns:p14="http://schemas.microsoft.com/office/powerpoint/2010/main" val="22273877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7772400" cy="914400"/>
          </a:xfrm>
        </p:spPr>
        <p:txBody>
          <a:bodyPr/>
          <a:lstStyle/>
          <a:p>
            <a:r>
              <a:rPr lang="es-MX" sz="4400" b="1" i="1" dirty="0" smtClean="0">
                <a:solidFill>
                  <a:schemeClr val="accent3"/>
                </a:solidFill>
                <a:latin typeface="Calibri" panose="020F0502020204030204" pitchFamily="34" charset="0"/>
              </a:rPr>
              <a:t>Medios de reclutamiento</a:t>
            </a:r>
            <a:endParaRPr lang="es-MX" sz="4400" b="1" dirty="0">
              <a:solidFill>
                <a:schemeClr val="accent3"/>
              </a:solidFill>
              <a:latin typeface="Calibri" panose="020F050202020403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66200735"/>
              </p:ext>
            </p:extLst>
          </p:nvPr>
        </p:nvGraphicFramePr>
        <p:xfrm>
          <a:off x="899592" y="1340768"/>
          <a:ext cx="806043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8593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203934107"/>
              </p:ext>
            </p:extLst>
          </p:nvPr>
        </p:nvGraphicFramePr>
        <p:xfrm>
          <a:off x="914400" y="1556792"/>
          <a:ext cx="7772400" cy="47995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395536" y="260648"/>
            <a:ext cx="7772400" cy="9144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r>
              <a:rPr lang="es-MX" sz="4400" b="1" i="1" dirty="0" smtClean="0">
                <a:solidFill>
                  <a:schemeClr val="accent3"/>
                </a:solidFill>
                <a:latin typeface="Calibri" panose="020F0502020204030204" pitchFamily="34" charset="0"/>
              </a:rPr>
              <a:t>Selección del Personal</a:t>
            </a:r>
            <a:endParaRPr lang="es-MX" sz="4400" b="1" dirty="0">
              <a:solidFill>
                <a:schemeClr val="accent3"/>
              </a:solidFill>
              <a:latin typeface="Calibri" panose="020F0502020204030204" pitchFamily="34" charset="0"/>
            </a:endParaRPr>
          </a:p>
        </p:txBody>
      </p:sp>
    </p:spTree>
    <p:extLst>
      <p:ext uri="{BB962C8B-B14F-4D97-AF65-F5344CB8AC3E}">
        <p14:creationId xmlns:p14="http://schemas.microsoft.com/office/powerpoint/2010/main" val="20011093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029924826"/>
              </p:ext>
            </p:extLst>
          </p:nvPr>
        </p:nvGraphicFramePr>
        <p:xfrm>
          <a:off x="1043608" y="1175048"/>
          <a:ext cx="7772400" cy="5926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683568" y="260648"/>
            <a:ext cx="8352928" cy="9144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r>
              <a:rPr lang="es-MX" sz="4400" b="1" i="1" dirty="0" smtClean="0">
                <a:solidFill>
                  <a:schemeClr val="accent3"/>
                </a:solidFill>
                <a:latin typeface="Calibri" panose="020F0502020204030204" pitchFamily="34" charset="0"/>
              </a:rPr>
              <a:t>División de la Introducción o Inducción</a:t>
            </a:r>
            <a:endParaRPr lang="es-MX" sz="4400" b="1" dirty="0">
              <a:solidFill>
                <a:schemeClr val="accent3"/>
              </a:solidFill>
              <a:latin typeface="Calibri" panose="020F0502020204030204" pitchFamily="34" charset="0"/>
            </a:endParaRPr>
          </a:p>
        </p:txBody>
      </p:sp>
    </p:spTree>
    <p:extLst>
      <p:ext uri="{BB962C8B-B14F-4D97-AF65-F5344CB8AC3E}">
        <p14:creationId xmlns:p14="http://schemas.microsoft.com/office/powerpoint/2010/main" val="37646498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076560268"/>
              </p:ext>
            </p:extLst>
          </p:nvPr>
        </p:nvGraphicFramePr>
        <p:xfrm>
          <a:off x="971600" y="1484784"/>
          <a:ext cx="7848872" cy="5373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noGrp="1"/>
          </p:cNvSpPr>
          <p:nvPr>
            <p:ph type="title"/>
          </p:nvPr>
        </p:nvSpPr>
        <p:spPr>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r>
              <a:rPr lang="es-MX" sz="4400" b="1" i="1" dirty="0" smtClean="0">
                <a:solidFill>
                  <a:schemeClr val="accent3"/>
                </a:solidFill>
                <a:latin typeface="Calibri" panose="020F0502020204030204" pitchFamily="34" charset="0"/>
              </a:rPr>
              <a:t>Elementos del Desarrollo</a:t>
            </a:r>
            <a:endParaRPr lang="es-MX" sz="4400" b="1" dirty="0">
              <a:solidFill>
                <a:schemeClr val="accent3"/>
              </a:solidFill>
              <a:latin typeface="Calibri" panose="020F0502020204030204" pitchFamily="34" charset="0"/>
            </a:endParaRPr>
          </a:p>
        </p:txBody>
      </p:sp>
    </p:spTree>
    <p:extLst>
      <p:ext uri="{BB962C8B-B14F-4D97-AF65-F5344CB8AC3E}">
        <p14:creationId xmlns:p14="http://schemas.microsoft.com/office/powerpoint/2010/main" val="4188794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MX"/>
          </a:p>
        </p:txBody>
      </p:sp>
      <p:sp>
        <p:nvSpPr>
          <p:cNvPr id="4" name="3 Proceso"/>
          <p:cNvSpPr/>
          <p:nvPr/>
        </p:nvSpPr>
        <p:spPr>
          <a:xfrm>
            <a:off x="0" y="0"/>
            <a:ext cx="9144000" cy="6858000"/>
          </a:xfrm>
          <a:prstGeom prst="flowChartProcess">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http://fc09.deviantart.net/fs71/f/2012/059/9/f/dudas_preguntas_by_marthardzmtz-d4ra5wk.png"/>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467544" y="-518592"/>
            <a:ext cx="8572500" cy="76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4363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84584" y="2064256"/>
            <a:ext cx="10801200"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2500" b="1" i="0" u="none" strike="noStrike" kern="1200" normalizeH="0" baseline="0" noProof="0" dirty="0" smtClean="0">
                <a:ln w="11430"/>
                <a:solidFill>
                  <a:srgbClr val="00B0F0"/>
                </a:solidFill>
                <a:effectLst>
                  <a:outerShdw blurRad="50800" dist="39000" dir="5460000" algn="tl">
                    <a:srgbClr val="000000">
                      <a:alpha val="38000"/>
                    </a:srgbClr>
                  </a:outerShdw>
                </a:effectLst>
                <a:uLnTx/>
                <a:uFillTx/>
                <a:latin typeface="Calibri" pitchFamily="34" charset="0"/>
                <a:ea typeface="+mn-ea"/>
                <a:cs typeface="+mn-cs"/>
              </a:rPr>
              <a:t>MOTIVACIÓN</a:t>
            </a:r>
            <a:endParaRPr kumimoji="0" lang="es-MX" sz="12500" b="1" i="0" u="none" strike="noStrike" kern="1200" normalizeH="0" baseline="0" noProof="0" dirty="0">
              <a:ln w="11430"/>
              <a:solidFill>
                <a:srgbClr val="00B0F0"/>
              </a:solidFill>
              <a:effectLst>
                <a:outerShdw blurRad="50800" dist="39000" dir="5460000" algn="tl">
                  <a:srgbClr val="000000">
                    <a:alpha val="38000"/>
                  </a:srgbClr>
                </a:outerShdw>
              </a:effectLst>
              <a:uLnTx/>
              <a:uFillTx/>
              <a:latin typeface="Calibri" pitchFamily="34" charset="0"/>
              <a:ea typeface="+mn-ea"/>
              <a:cs typeface="+mn-cs"/>
            </a:endParaRPr>
          </a:p>
        </p:txBody>
      </p:sp>
    </p:spTree>
    <p:extLst>
      <p:ext uri="{BB962C8B-B14F-4D97-AF65-F5344CB8AC3E}">
        <p14:creationId xmlns:p14="http://schemas.microsoft.com/office/powerpoint/2010/main" val="27518156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ideasvida.files.wordpress.com/2007/07/motivaci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4 Rectángulo"/>
          <p:cNvSpPr/>
          <p:nvPr/>
        </p:nvSpPr>
        <p:spPr>
          <a:xfrm>
            <a:off x="3347864" y="663015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3608140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5222" y="274638"/>
            <a:ext cx="6615130" cy="1143000"/>
          </a:xfrm>
        </p:spPr>
        <p:txBody>
          <a:bodyPr/>
          <a:lstStyle/>
          <a:p>
            <a:pPr algn="ctr"/>
            <a:r>
              <a:rPr lang="es-MX" sz="5400" b="1" dirty="0" smtClean="0">
                <a:solidFill>
                  <a:srgbClr val="00B0F0"/>
                </a:solidFill>
                <a:latin typeface="Calibri" pitchFamily="34" charset="0"/>
                <a:cs typeface="Calibri" pitchFamily="34" charset="0"/>
              </a:rPr>
              <a:t>Introducción</a:t>
            </a:r>
            <a:endParaRPr lang="es-MX" sz="5400" b="1" dirty="0">
              <a:solidFill>
                <a:srgbClr val="00B0F0"/>
              </a:solidFill>
              <a:latin typeface="Calibri" pitchFamily="34" charset="0"/>
              <a:cs typeface="Calibri" pitchFamily="34" charset="0"/>
            </a:endParaRPr>
          </a:p>
        </p:txBody>
      </p:sp>
      <p:sp>
        <p:nvSpPr>
          <p:cNvPr id="3" name="Content Placeholder 2"/>
          <p:cNvSpPr>
            <a:spLocks noGrp="1"/>
          </p:cNvSpPr>
          <p:nvPr>
            <p:ph idx="1"/>
          </p:nvPr>
        </p:nvSpPr>
        <p:spPr>
          <a:xfrm>
            <a:off x="601216" y="1785926"/>
            <a:ext cx="8003232" cy="4472006"/>
          </a:xfrm>
        </p:spPr>
        <p:txBody>
          <a:bodyPr>
            <a:noAutofit/>
          </a:bodyPr>
          <a:lstStyle/>
          <a:p>
            <a:pPr algn="just">
              <a:buNone/>
            </a:pPr>
            <a:r>
              <a:rPr lang="es-MX" sz="3200" dirty="0" smtClean="0">
                <a:latin typeface="Calibri" pitchFamily="34" charset="0"/>
              </a:rPr>
              <a:t>    La motivación, es un proceso multifacético con implicaciones individuales, administrativas y organizacionales. No solo es lo que el empleado muestra, sino todo un conjunto de aspectos ambientales que rodea al puesto de trabajo lo cual hace que un individuo actúe y se comporte de una determinada manera dentro de la organización.</a:t>
            </a:r>
          </a:p>
          <a:p>
            <a:pPr algn="just">
              <a:buNone/>
            </a:pPr>
            <a:r>
              <a:rPr lang="es-MX" sz="3200" dirty="0" smtClean="0">
                <a:latin typeface="Calibri" pitchFamily="34" charset="0"/>
              </a:rPr>
              <a:t/>
            </a:r>
            <a:br>
              <a:rPr lang="es-MX" sz="3200" dirty="0" smtClean="0">
                <a:latin typeface="Calibri" pitchFamily="34" charset="0"/>
              </a:rPr>
            </a:br>
            <a:r>
              <a:rPr lang="es-MX" sz="3200" dirty="0" smtClean="0">
                <a:latin typeface="Calibri" pitchFamily="34" charset="0"/>
              </a:rPr>
              <a:t/>
            </a:r>
            <a:br>
              <a:rPr lang="es-MX" sz="3200" dirty="0" smtClean="0">
                <a:latin typeface="Calibri" pitchFamily="34" charset="0"/>
              </a:rPr>
            </a:br>
            <a:endParaRPr lang="es-MX" sz="3200" dirty="0">
              <a:latin typeface="Calibri" pitchFamily="34" charset="0"/>
            </a:endParaRPr>
          </a:p>
        </p:txBody>
      </p:sp>
    </p:spTree>
    <p:extLst>
      <p:ext uri="{BB962C8B-B14F-4D97-AF65-F5344CB8AC3E}">
        <p14:creationId xmlns:p14="http://schemas.microsoft.com/office/powerpoint/2010/main" val="30249110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9792" y="116632"/>
            <a:ext cx="5329246" cy="1143000"/>
          </a:xfrm>
        </p:spPr>
        <p:txBody>
          <a:bodyPr>
            <a:normAutofit/>
          </a:bodyPr>
          <a:lstStyle/>
          <a:p>
            <a:r>
              <a:rPr lang="es-MX" sz="6000" b="1" dirty="0" smtClean="0">
                <a:solidFill>
                  <a:srgbClr val="00B0F0"/>
                </a:solidFill>
                <a:effectLst/>
                <a:latin typeface="Calibri" pitchFamily="34" charset="0"/>
              </a:rPr>
              <a:t>Motivación</a:t>
            </a:r>
            <a:endParaRPr lang="es-MX" sz="6000" b="1" dirty="0">
              <a:solidFill>
                <a:srgbClr val="00B0F0"/>
              </a:solidFill>
              <a:effectLst/>
              <a:latin typeface="Calibri" pitchFamily="34" charset="0"/>
            </a:endParaRPr>
          </a:p>
        </p:txBody>
      </p:sp>
      <p:sp>
        <p:nvSpPr>
          <p:cNvPr id="3" name="Content Placeholder 2"/>
          <p:cNvSpPr>
            <a:spLocks noGrp="1"/>
          </p:cNvSpPr>
          <p:nvPr>
            <p:ph idx="1"/>
          </p:nvPr>
        </p:nvSpPr>
        <p:spPr>
          <a:xfrm>
            <a:off x="428596" y="1412776"/>
            <a:ext cx="8229600" cy="5659537"/>
          </a:xfrm>
        </p:spPr>
        <p:txBody>
          <a:bodyPr>
            <a:normAutofit lnSpcReduction="10000"/>
          </a:bodyPr>
          <a:lstStyle/>
          <a:p>
            <a:pPr marL="177800" lvl="0" indent="0" algn="just">
              <a:buNone/>
            </a:pPr>
            <a:r>
              <a:rPr lang="es-ES_tradnl" dirty="0" smtClean="0">
                <a:latin typeface="Calibri" pitchFamily="34" charset="0"/>
              </a:rPr>
              <a:t>Son toda clase de impulsos, deseos, necesidades, anhelos y fuerzas similares.</a:t>
            </a:r>
          </a:p>
          <a:p>
            <a:pPr marL="177800" lvl="0" indent="0" algn="just">
              <a:buNone/>
            </a:pPr>
            <a:endParaRPr lang="es-MX" dirty="0" smtClean="0">
              <a:latin typeface="Calibri" pitchFamily="34" charset="0"/>
            </a:endParaRPr>
          </a:p>
          <a:p>
            <a:pPr marL="177800" lvl="0" indent="0" algn="just">
              <a:buNone/>
            </a:pPr>
            <a:r>
              <a:rPr lang="es-ES_tradnl" dirty="0" smtClean="0">
                <a:latin typeface="Calibri" pitchFamily="34" charset="0"/>
              </a:rPr>
              <a:t>Es la predisposición o comportamiento a actuar en una manera especifica dirigida a un objetivo.</a:t>
            </a:r>
            <a:endParaRPr lang="es-MX" dirty="0" smtClean="0">
              <a:latin typeface="Calibri" pitchFamily="34" charset="0"/>
            </a:endParaRPr>
          </a:p>
          <a:p>
            <a:pPr marL="177800" lvl="0" indent="0" algn="just">
              <a:buNone/>
            </a:pPr>
            <a:r>
              <a:rPr lang="es-ES_tradnl" dirty="0" smtClean="0">
                <a:latin typeface="Calibri" pitchFamily="34" charset="0"/>
              </a:rPr>
              <a:t>En términos de administración definiremos a la motivación como </a:t>
            </a:r>
            <a:r>
              <a:rPr lang="es-ES_tradnl" b="1" dirty="0" smtClean="0">
                <a:solidFill>
                  <a:srgbClr val="00B0F0"/>
                </a:solidFill>
                <a:latin typeface="Calibri" pitchFamily="34" charset="0"/>
              </a:rPr>
              <a:t>la capacidad que tienen los administradores para orientar a sus subordinados para hacer aquellas cosas que satisfagan sus impulsos y deseos, logrando de esta manera los objetivos organizacionales.</a:t>
            </a:r>
            <a:endParaRPr lang="es-MX" b="1" dirty="0" smtClean="0">
              <a:solidFill>
                <a:srgbClr val="00B0F0"/>
              </a:solidFill>
              <a:latin typeface="Calibri" pitchFamily="34" charset="0"/>
            </a:endParaRPr>
          </a:p>
          <a:p>
            <a:pPr marL="177800" indent="0" algn="just">
              <a:buNone/>
            </a:pPr>
            <a:r>
              <a:rPr lang="es-ES_tradnl" dirty="0" smtClean="0">
                <a:latin typeface="Calibri" pitchFamily="34" charset="0"/>
              </a:rPr>
              <a:t> </a:t>
            </a:r>
            <a:endParaRPr lang="es-MX" dirty="0" smtClean="0">
              <a:latin typeface="Calibri" pitchFamily="34" charset="0"/>
            </a:endParaRPr>
          </a:p>
          <a:p>
            <a:pPr algn="just"/>
            <a:endParaRPr lang="es-MX" dirty="0">
              <a:latin typeface="Calibri" pitchFamily="34" charset="0"/>
            </a:endParaRPr>
          </a:p>
        </p:txBody>
      </p:sp>
    </p:spTree>
    <p:extLst>
      <p:ext uri="{BB962C8B-B14F-4D97-AF65-F5344CB8AC3E}">
        <p14:creationId xmlns:p14="http://schemas.microsoft.com/office/powerpoint/2010/main" val="1483247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2602767494"/>
              </p:ext>
            </p:extLst>
          </p:nvPr>
        </p:nvGraphicFramePr>
        <p:xfrm>
          <a:off x="0" y="0"/>
          <a:ext cx="9144000" cy="6916783"/>
        </p:xfrm>
        <a:graphic>
          <a:graphicData uri="http://schemas.openxmlformats.org/drawingml/2006/table">
            <a:tbl>
              <a:tblPr firstRow="1" bandRow="1">
                <a:tableStyleId>{1FECB4D8-DB02-4DC6-A0A2-4F2EBAE1DC90}</a:tableStyleId>
              </a:tblPr>
              <a:tblGrid>
                <a:gridCol w="4630515"/>
                <a:gridCol w="3330724"/>
                <a:gridCol w="1182761"/>
              </a:tblGrid>
              <a:tr h="881743">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tr>
              <a:tr h="881743">
                <a:tc>
                  <a:txBody>
                    <a:bodyPr/>
                    <a:lstStyle/>
                    <a:p>
                      <a:r>
                        <a:rPr lang="es-MX" sz="2400" b="1" dirty="0" smtClean="0">
                          <a:latin typeface="Calibri" panose="020F0502020204030204" pitchFamily="34" charset="0"/>
                        </a:rPr>
                        <a:t>Comunicación</a:t>
                      </a:r>
                    </a:p>
                    <a:p>
                      <a:pPr marL="363538" indent="0"/>
                      <a:r>
                        <a:rPr lang="es-MX" sz="2400" dirty="0" smtClean="0">
                          <a:latin typeface="Calibri" panose="020F0502020204030204" pitchFamily="34" charset="0"/>
                          <a:cs typeface="Arial" panose="020B0604020202020204" pitchFamily="34" charset="0"/>
                        </a:rPr>
                        <a:t>Concepto</a:t>
                      </a:r>
                    </a:p>
                    <a:p>
                      <a:pPr marL="363538" indent="0"/>
                      <a:r>
                        <a:rPr lang="es-MX" sz="2400" dirty="0" smtClean="0">
                          <a:latin typeface="Calibri" panose="020F0502020204030204" pitchFamily="34" charset="0"/>
                          <a:cs typeface="Arial" panose="020B0604020202020204" pitchFamily="34" charset="0"/>
                        </a:rPr>
                        <a:t>Proceso de la comunicación</a:t>
                      </a:r>
                    </a:p>
                    <a:p>
                      <a:pPr marL="363538" indent="0"/>
                      <a:r>
                        <a:rPr lang="es-MX" sz="2400" dirty="0" smtClean="0">
                          <a:latin typeface="Calibri" panose="020F0502020204030204" pitchFamily="34" charset="0"/>
                          <a:cs typeface="Arial" panose="020B0604020202020204" pitchFamily="34" charset="0"/>
                        </a:rPr>
                        <a:t>Propósitos de la comunicación</a:t>
                      </a:r>
                    </a:p>
                    <a:p>
                      <a:pPr marL="363538" indent="0"/>
                      <a:r>
                        <a:rPr lang="es-MX" sz="2400" dirty="0" smtClean="0">
                          <a:latin typeface="Calibri" panose="020F0502020204030204" pitchFamily="34" charset="0"/>
                          <a:cs typeface="Arial" panose="020B0604020202020204" pitchFamily="34" charset="0"/>
                        </a:rPr>
                        <a:t>Clasificación</a:t>
                      </a:r>
                      <a:r>
                        <a:rPr lang="es-MX" sz="2400" baseline="0" dirty="0" smtClean="0">
                          <a:latin typeface="Calibri" panose="020F0502020204030204" pitchFamily="34" charset="0"/>
                          <a:cs typeface="Arial" panose="020B0604020202020204" pitchFamily="34" charset="0"/>
                        </a:rPr>
                        <a:t> de comunicación</a:t>
                      </a:r>
                      <a:endParaRPr lang="es-MX" sz="2400" dirty="0" smtClean="0">
                        <a:latin typeface="Calibri" panose="020F0502020204030204" pitchFamily="34" charset="0"/>
                        <a:cs typeface="Arial" panose="020B0604020202020204" pitchFamily="34" charset="0"/>
                      </a:endParaRPr>
                    </a:p>
                    <a:p>
                      <a:pPr marL="363538" indent="0"/>
                      <a:r>
                        <a:rPr lang="es-MX" sz="2400" dirty="0" smtClean="0">
                          <a:latin typeface="Calibri" panose="020F0502020204030204" pitchFamily="34" charset="0"/>
                          <a:cs typeface="Arial" panose="020B0604020202020204" pitchFamily="34" charset="0"/>
                        </a:rPr>
                        <a:t>Perspectivas</a:t>
                      </a:r>
                      <a:r>
                        <a:rPr lang="es-MX" sz="2400" baseline="0" dirty="0" smtClean="0">
                          <a:latin typeface="Calibri" panose="020F0502020204030204" pitchFamily="34" charset="0"/>
                          <a:cs typeface="Arial" panose="020B0604020202020204" pitchFamily="34" charset="0"/>
                        </a:rPr>
                        <a:t> de la comunicación</a:t>
                      </a:r>
                      <a:endParaRPr lang="es-MX" sz="2400" dirty="0" smtClean="0">
                        <a:latin typeface="Calibri" panose="020F0502020204030204" pitchFamily="34" charset="0"/>
                        <a:cs typeface="Arial" panose="020B0604020202020204" pitchFamily="34" charset="0"/>
                      </a:endParaRPr>
                    </a:p>
                    <a:p>
                      <a:pPr marL="363538" indent="0"/>
                      <a:r>
                        <a:rPr lang="es-MX" sz="2400" dirty="0" smtClean="0">
                          <a:latin typeface="Calibri" panose="020F0502020204030204" pitchFamily="34" charset="0"/>
                          <a:cs typeface="Arial" panose="020B0604020202020204" pitchFamily="34" charset="0"/>
                        </a:rPr>
                        <a:t>Comunicación</a:t>
                      </a:r>
                      <a:r>
                        <a:rPr lang="es-MX" sz="2400" baseline="0" dirty="0" smtClean="0">
                          <a:latin typeface="Calibri" panose="020F0502020204030204" pitchFamily="34" charset="0"/>
                          <a:cs typeface="Arial" panose="020B0604020202020204" pitchFamily="34" charset="0"/>
                        </a:rPr>
                        <a:t> de la empresa</a:t>
                      </a:r>
                      <a:endParaRPr lang="es-MX" sz="2400" dirty="0" smtClean="0">
                        <a:latin typeface="Calibri" panose="020F0502020204030204" pitchFamily="34" charset="0"/>
                        <a:cs typeface="Arial" panose="020B0604020202020204" pitchFamily="34" charset="0"/>
                      </a:endParaRPr>
                    </a:p>
                    <a:p>
                      <a:pPr marL="363538" indent="0"/>
                      <a:r>
                        <a:rPr lang="es-MX" sz="2400" dirty="0" smtClean="0">
                          <a:latin typeface="Calibri" panose="020F0502020204030204" pitchFamily="34" charset="0"/>
                          <a:cs typeface="Arial" panose="020B0604020202020204" pitchFamily="34" charset="0"/>
                        </a:rPr>
                        <a:t>Elementos</a:t>
                      </a:r>
                      <a:r>
                        <a:rPr lang="es-MX" sz="2400" baseline="0" dirty="0" smtClean="0">
                          <a:latin typeface="Calibri" panose="020F0502020204030204" pitchFamily="34" charset="0"/>
                          <a:cs typeface="Arial" panose="020B0604020202020204" pitchFamily="34" charset="0"/>
                        </a:rPr>
                        <a:t> de la efectividad de la comunicación</a:t>
                      </a:r>
                      <a:endParaRPr lang="es-MX" sz="2400" dirty="0">
                        <a:latin typeface="+mj-lt"/>
                        <a:cs typeface="Arial" panose="020B0604020202020204" pitchFamily="34" charset="0"/>
                      </a:endParaRPr>
                    </a:p>
                  </a:txBody>
                  <a:tcPr/>
                </a:tc>
                <a:tc>
                  <a:txBody>
                    <a:bodyPr/>
                    <a:lstStyle/>
                    <a:p>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69</a:t>
                      </a:r>
                    </a:p>
                    <a:p>
                      <a:pPr algn="ctr"/>
                      <a:r>
                        <a:rPr lang="es-MX" sz="2400" dirty="0" smtClean="0">
                          <a:latin typeface="Calibri" panose="020F0502020204030204" pitchFamily="34" charset="0"/>
                          <a:cs typeface="Arial" panose="020B0604020202020204" pitchFamily="34" charset="0"/>
                        </a:rPr>
                        <a:t>72</a:t>
                      </a:r>
                    </a:p>
                    <a:p>
                      <a:pPr algn="ctr"/>
                      <a:r>
                        <a:rPr lang="es-MX" sz="2400" dirty="0" smtClean="0">
                          <a:latin typeface="Calibri" panose="020F0502020204030204" pitchFamily="34" charset="0"/>
                          <a:cs typeface="Arial" panose="020B0604020202020204" pitchFamily="34" charset="0"/>
                        </a:rPr>
                        <a:t>73</a:t>
                      </a:r>
                    </a:p>
                    <a:p>
                      <a:pPr algn="ctr"/>
                      <a:r>
                        <a:rPr lang="es-MX" sz="2400" dirty="0" smtClean="0">
                          <a:latin typeface="Calibri" panose="020F0502020204030204" pitchFamily="34" charset="0"/>
                          <a:cs typeface="Arial" panose="020B0604020202020204" pitchFamily="34" charset="0"/>
                        </a:rPr>
                        <a:t>76</a:t>
                      </a:r>
                    </a:p>
                    <a:p>
                      <a:pPr algn="ctr"/>
                      <a:r>
                        <a:rPr lang="es-MX" sz="2400" dirty="0" smtClean="0">
                          <a:latin typeface="Calibri" panose="020F0502020204030204" pitchFamily="34" charset="0"/>
                          <a:cs typeface="Arial" panose="020B0604020202020204" pitchFamily="34" charset="0"/>
                        </a:rPr>
                        <a:t>80</a:t>
                      </a:r>
                    </a:p>
                    <a:p>
                      <a:pPr algn="ctr"/>
                      <a:r>
                        <a:rPr lang="es-MX" sz="2400" dirty="0" smtClean="0">
                          <a:latin typeface="Calibri" panose="020F0502020204030204" pitchFamily="34" charset="0"/>
                          <a:cs typeface="Arial" panose="020B0604020202020204" pitchFamily="34" charset="0"/>
                        </a:rPr>
                        <a:t>82</a:t>
                      </a:r>
                    </a:p>
                    <a:p>
                      <a:pPr algn="ctr"/>
                      <a:r>
                        <a:rPr lang="es-MX" sz="2400" dirty="0" smtClean="0">
                          <a:latin typeface="Calibri" panose="020F0502020204030204" pitchFamily="34" charset="0"/>
                          <a:cs typeface="Arial" panose="020B0604020202020204" pitchFamily="34" charset="0"/>
                        </a:rPr>
                        <a:t>84</a:t>
                      </a:r>
                    </a:p>
                    <a:p>
                      <a:pPr algn="ctr"/>
                      <a:endParaRPr lang="es-MX" sz="2400" dirty="0" smtClean="0">
                        <a:latin typeface="Calibri" panose="020F0502020204030204" pitchFamily="34" charset="0"/>
                        <a:cs typeface="Arial" panose="020B0604020202020204" pitchFamily="34" charset="0"/>
                      </a:endParaRPr>
                    </a:p>
                    <a:p>
                      <a:pPr algn="ctr"/>
                      <a:r>
                        <a:rPr lang="es-MX" sz="2400" dirty="0" smtClean="0">
                          <a:latin typeface="Calibri" panose="020F0502020204030204" pitchFamily="34" charset="0"/>
                          <a:cs typeface="Arial" panose="020B0604020202020204" pitchFamily="34" charset="0"/>
                        </a:rPr>
                        <a:t>85</a:t>
                      </a:r>
                      <a:endParaRPr lang="es-MX" sz="2400" dirty="0">
                        <a:latin typeface="Calibri" panose="020F0502020204030204" pitchFamily="34" charset="0"/>
                        <a:cs typeface="Arial" panose="020B0604020202020204" pitchFamily="34" charset="0"/>
                      </a:endParaRPr>
                    </a:p>
                  </a:txBody>
                  <a:tcPr/>
                </a:tc>
              </a:tr>
              <a:tr h="1273629">
                <a:tc>
                  <a:txBody>
                    <a:bodyPr/>
                    <a:lstStyle/>
                    <a:p>
                      <a:r>
                        <a:rPr lang="es-MX" sz="2400" b="1" dirty="0" smtClean="0">
                          <a:latin typeface="Calibri" panose="020F0502020204030204" pitchFamily="34" charset="0"/>
                          <a:cs typeface="Arial" panose="020B0604020202020204" pitchFamily="34" charset="0"/>
                        </a:rPr>
                        <a:t>Liderazgo</a:t>
                      </a:r>
                    </a:p>
                    <a:p>
                      <a:pPr marL="363538" indent="0"/>
                      <a:r>
                        <a:rPr lang="es-MX" sz="2400" dirty="0" smtClean="0">
                          <a:latin typeface="Calibri" panose="020F0502020204030204" pitchFamily="34" charset="0"/>
                          <a:cs typeface="Arial" panose="020B0604020202020204" pitchFamily="34" charset="0"/>
                        </a:rPr>
                        <a:t>Concepto</a:t>
                      </a:r>
                    </a:p>
                    <a:p>
                      <a:pPr marL="363538" indent="0"/>
                      <a:r>
                        <a:rPr lang="es-MX" sz="2400" dirty="0" smtClean="0">
                          <a:latin typeface="Calibri" panose="020F0502020204030204" pitchFamily="34" charset="0"/>
                          <a:cs typeface="Arial" panose="020B0604020202020204" pitchFamily="34" charset="0"/>
                        </a:rPr>
                        <a:t>Implicaciones importantes</a:t>
                      </a:r>
                    </a:p>
                    <a:p>
                      <a:pPr marL="363538" indent="0"/>
                      <a:r>
                        <a:rPr lang="es-MX" sz="2400" dirty="0" smtClean="0">
                          <a:latin typeface="Calibri" panose="020F0502020204030204" pitchFamily="34" charset="0"/>
                          <a:cs typeface="Arial" panose="020B0604020202020204" pitchFamily="34" charset="0"/>
                        </a:rPr>
                        <a:t>Importancia</a:t>
                      </a:r>
                    </a:p>
                    <a:p>
                      <a:pPr marL="363538" indent="0"/>
                      <a:r>
                        <a:rPr lang="es-MX" sz="2400" dirty="0" smtClean="0">
                          <a:latin typeface="Calibri" panose="020F0502020204030204" pitchFamily="34" charset="0"/>
                          <a:cs typeface="Arial" panose="020B0604020202020204" pitchFamily="34" charset="0"/>
                        </a:rPr>
                        <a:t>Características de un líder</a:t>
                      </a:r>
                    </a:p>
                    <a:p>
                      <a:pPr marL="363538" indent="0"/>
                      <a:r>
                        <a:rPr lang="es-MX" sz="2400" dirty="0" smtClean="0">
                          <a:latin typeface="Calibri" panose="020F0502020204030204" pitchFamily="34" charset="0"/>
                          <a:cs typeface="Arial" panose="020B0604020202020204" pitchFamily="34" charset="0"/>
                        </a:rPr>
                        <a:t>Diferencia</a:t>
                      </a:r>
                      <a:r>
                        <a:rPr lang="es-MX" sz="2400" baseline="0" dirty="0" smtClean="0">
                          <a:latin typeface="Calibri" panose="020F0502020204030204" pitchFamily="34" charset="0"/>
                          <a:cs typeface="Arial" panose="020B0604020202020204" pitchFamily="34" charset="0"/>
                        </a:rPr>
                        <a:t> entre jefe y líder</a:t>
                      </a:r>
                      <a:endParaRPr lang="es-MX" sz="2400" dirty="0" smtClean="0">
                        <a:latin typeface="Calibri" panose="020F0502020204030204" pitchFamily="34" charset="0"/>
                        <a:cs typeface="Arial" panose="020B0604020202020204" pitchFamily="34" charset="0"/>
                      </a:endParaRPr>
                    </a:p>
                    <a:p>
                      <a:pPr marL="363538" indent="0"/>
                      <a:r>
                        <a:rPr lang="es-MX" sz="2400" dirty="0" smtClean="0">
                          <a:latin typeface="Calibri" panose="020F0502020204030204" pitchFamily="34" charset="0"/>
                          <a:cs typeface="Arial" panose="020B0604020202020204" pitchFamily="34" charset="0"/>
                        </a:rPr>
                        <a:t>Estilos</a:t>
                      </a:r>
                      <a:r>
                        <a:rPr lang="es-MX" sz="2400" baseline="0" dirty="0" smtClean="0">
                          <a:latin typeface="Calibri" panose="020F0502020204030204" pitchFamily="34" charset="0"/>
                          <a:cs typeface="Arial" panose="020B0604020202020204" pitchFamily="34" charset="0"/>
                        </a:rPr>
                        <a:t> de liderazgo</a:t>
                      </a:r>
                      <a:endParaRPr lang="es-MX" sz="2400" dirty="0">
                        <a:latin typeface="Calibri" panose="020F050202020403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88</a:t>
                      </a:r>
                    </a:p>
                    <a:p>
                      <a:pPr algn="ctr"/>
                      <a:r>
                        <a:rPr lang="es-MX" sz="2400" dirty="0" smtClean="0">
                          <a:latin typeface="Calibri" panose="020F0502020204030204" pitchFamily="34" charset="0"/>
                          <a:cs typeface="Arial" panose="020B0604020202020204" pitchFamily="34" charset="0"/>
                        </a:rPr>
                        <a:t>90</a:t>
                      </a:r>
                    </a:p>
                    <a:p>
                      <a:pPr algn="ctr"/>
                      <a:r>
                        <a:rPr lang="es-MX" sz="2400" dirty="0" smtClean="0">
                          <a:latin typeface="Calibri" panose="020F0502020204030204" pitchFamily="34" charset="0"/>
                          <a:cs typeface="Arial" panose="020B0604020202020204" pitchFamily="34" charset="0"/>
                        </a:rPr>
                        <a:t>91</a:t>
                      </a:r>
                    </a:p>
                    <a:p>
                      <a:pPr algn="ctr"/>
                      <a:r>
                        <a:rPr lang="es-MX" sz="2400" dirty="0" smtClean="0">
                          <a:latin typeface="Calibri" panose="020F0502020204030204" pitchFamily="34" charset="0"/>
                          <a:cs typeface="Arial" panose="020B0604020202020204" pitchFamily="34" charset="0"/>
                        </a:rPr>
                        <a:t>93</a:t>
                      </a:r>
                    </a:p>
                    <a:p>
                      <a:pPr algn="ctr"/>
                      <a:r>
                        <a:rPr lang="es-MX" sz="2400" dirty="0" smtClean="0">
                          <a:latin typeface="Calibri" panose="020F0502020204030204" pitchFamily="34" charset="0"/>
                          <a:cs typeface="Arial" panose="020B0604020202020204" pitchFamily="34" charset="0"/>
                        </a:rPr>
                        <a:t>94</a:t>
                      </a:r>
                    </a:p>
                    <a:p>
                      <a:pPr algn="ctr"/>
                      <a:r>
                        <a:rPr lang="es-MX" sz="2400" dirty="0" smtClean="0">
                          <a:latin typeface="Calibri" panose="020F0502020204030204" pitchFamily="34" charset="0"/>
                          <a:cs typeface="Arial" panose="020B0604020202020204" pitchFamily="34" charset="0"/>
                        </a:rPr>
                        <a:t>100</a:t>
                      </a:r>
                    </a:p>
                    <a:p>
                      <a:pPr algn="ctr"/>
                      <a:r>
                        <a:rPr lang="es-MX" sz="2400" dirty="0" smtClean="0">
                          <a:latin typeface="Calibri" panose="020F0502020204030204" pitchFamily="34" charset="0"/>
                          <a:cs typeface="Arial" panose="020B0604020202020204" pitchFamily="34" charset="0"/>
                        </a:rPr>
                        <a:t>102</a:t>
                      </a:r>
                      <a:endParaRPr lang="es-MX" sz="2400" dirty="0">
                        <a:latin typeface="Calibri" panose="020F05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7336828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Resultado de imagen para MOTIVACIÓN"/>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755576" y="5373215"/>
            <a:ext cx="6192688" cy="12019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1076106"/>
            <a:ext cx="8115328" cy="5809278"/>
          </a:xfrm>
        </p:spPr>
        <p:txBody>
          <a:bodyPr>
            <a:normAutofit fontScale="92500" lnSpcReduction="10000"/>
          </a:bodyPr>
          <a:lstStyle/>
          <a:p>
            <a:pPr algn="just">
              <a:buNone/>
            </a:pPr>
            <a:r>
              <a:rPr lang="es-MX" dirty="0" smtClean="0">
                <a:latin typeface="Calibri" pitchFamily="34" charset="0"/>
              </a:rPr>
              <a:t>    </a:t>
            </a:r>
            <a:r>
              <a:rPr lang="es-MX" b="1" dirty="0" smtClean="0">
                <a:solidFill>
                  <a:srgbClr val="00B0F0"/>
                </a:solidFill>
                <a:latin typeface="Calibri" pitchFamily="34" charset="0"/>
              </a:rPr>
              <a:t>La motivación </a:t>
            </a:r>
            <a:r>
              <a:rPr lang="es-MX" dirty="0" smtClean="0">
                <a:latin typeface="Calibri" pitchFamily="34" charset="0"/>
              </a:rPr>
              <a:t>es una herramienta muy útil a la hora de aumentar el desempeño de los empleados ya que proporciona la posibilidad de incentivarlos a que lleven a cabo sus actividades y que además lo hagan con gusto lo cual proporciona un alto rendimiento de parte de la empresa. La motivación laboral esta influenciada directamente por varios factores como la personalidad del individuo, su sistema  de creencias, etc. La motivación laboral dependerá de gran manera de dos factores:</a:t>
            </a:r>
          </a:p>
          <a:p>
            <a:pPr algn="just">
              <a:buNone/>
            </a:pPr>
            <a:endParaRPr lang="es-MX" b="1" dirty="0" smtClean="0">
              <a:latin typeface="Calibri" pitchFamily="34" charset="0"/>
            </a:endParaRPr>
          </a:p>
          <a:p>
            <a:pPr algn="just">
              <a:buNone/>
            </a:pPr>
            <a:r>
              <a:rPr lang="es-MX" b="1" dirty="0" smtClean="0">
                <a:latin typeface="Calibri" pitchFamily="34" charset="0"/>
              </a:rPr>
              <a:t>    </a:t>
            </a:r>
            <a:r>
              <a:rPr lang="es-MX" b="1" dirty="0" smtClean="0">
                <a:solidFill>
                  <a:srgbClr val="00B0F0"/>
                </a:solidFill>
                <a:latin typeface="Calibri" pitchFamily="34" charset="0"/>
              </a:rPr>
              <a:t>1) Como la persona se auto motive.</a:t>
            </a:r>
          </a:p>
          <a:p>
            <a:pPr algn="just">
              <a:buNone/>
            </a:pPr>
            <a:r>
              <a:rPr lang="es-MX" b="1" dirty="0" smtClean="0">
                <a:solidFill>
                  <a:srgbClr val="00B0F0"/>
                </a:solidFill>
                <a:latin typeface="Calibri" pitchFamily="34" charset="0"/>
              </a:rPr>
              <a:t>    2) Como lo motiva el medio. </a:t>
            </a:r>
            <a:endParaRPr lang="es-MX" b="1" dirty="0">
              <a:solidFill>
                <a:srgbClr val="00B0F0"/>
              </a:solidFill>
              <a:latin typeface="Calibri" pitchFamily="34" charset="0"/>
            </a:endParaRPr>
          </a:p>
        </p:txBody>
      </p:sp>
      <p:sp>
        <p:nvSpPr>
          <p:cNvPr id="5" name="4 Rectángulo"/>
          <p:cNvSpPr/>
          <p:nvPr/>
        </p:nvSpPr>
        <p:spPr>
          <a:xfrm>
            <a:off x="3347864" y="663015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66026961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571480"/>
            <a:ext cx="8186766" cy="6143668"/>
          </a:xfrm>
        </p:spPr>
        <p:txBody>
          <a:bodyPr>
            <a:normAutofit/>
          </a:bodyPr>
          <a:lstStyle/>
          <a:p>
            <a:pPr marL="419100" indent="31750" algn="just">
              <a:buNone/>
            </a:pPr>
            <a:r>
              <a:rPr lang="es-ES" b="1" i="1" dirty="0" smtClean="0">
                <a:solidFill>
                  <a:srgbClr val="00B0F0"/>
                </a:solidFill>
                <a:latin typeface="Calibri" pitchFamily="34" charset="0"/>
              </a:rPr>
              <a:t>La motivación también es considerada como el impulso que conduce a una persona a elegir y realizar una acción entre aquellas alternativas que se presentan en una determinada situación. </a:t>
            </a:r>
            <a:r>
              <a:rPr lang="es-ES" dirty="0" smtClean="0">
                <a:latin typeface="Calibri" pitchFamily="34" charset="0"/>
              </a:rPr>
              <a:t>En efecto, la motivación está relacionada con el impulso, porque éste provee eficacia al esfuerzo colectivo orientado a conseguir los objetivos de la empresa.</a:t>
            </a:r>
          </a:p>
          <a:p>
            <a:pPr marL="419100" indent="31750" algn="just">
              <a:buNone/>
            </a:pPr>
            <a:endParaRPr lang="es-ES" dirty="0" smtClean="0">
              <a:latin typeface="Calibri" pitchFamily="34" charset="0"/>
            </a:endParaRPr>
          </a:p>
          <a:p>
            <a:pPr algn="just">
              <a:buNone/>
            </a:pPr>
            <a:endParaRPr lang="es-MX" dirty="0">
              <a:latin typeface="Calibri" pitchFamily="34" charset="0"/>
            </a:endParaRPr>
          </a:p>
        </p:txBody>
      </p:sp>
      <p:pic>
        <p:nvPicPr>
          <p:cNvPr id="8194" name="Picture 2" descr="http://www.esfuerzate-eventos.com.ve/wp-content/solicitante11.jpg"/>
          <p:cNvPicPr>
            <a:picLocks noChangeAspect="1" noChangeArrowheads="1"/>
          </p:cNvPicPr>
          <p:nvPr/>
        </p:nvPicPr>
        <p:blipFill>
          <a:blip r:embed="rId2" cstate="print"/>
          <a:srcRect/>
          <a:stretch>
            <a:fillRect/>
          </a:stretch>
        </p:blipFill>
        <p:spPr bwMode="auto">
          <a:xfrm>
            <a:off x="5572132" y="4437112"/>
            <a:ext cx="2095493" cy="22208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descr="http://www.esfuerzate-eventos.com.ve/wp-content/solicitante11.jpg"/>
          <p:cNvPicPr>
            <a:picLocks noChangeAspect="1" noChangeArrowheads="1"/>
          </p:cNvPicPr>
          <p:nvPr/>
        </p:nvPicPr>
        <p:blipFill>
          <a:blip r:embed="rId2" cstate="print"/>
          <a:srcRect/>
          <a:stretch>
            <a:fillRect/>
          </a:stretch>
        </p:blipFill>
        <p:spPr bwMode="auto">
          <a:xfrm>
            <a:off x="7143768" y="4943487"/>
            <a:ext cx="1595427" cy="19145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Rectángulo"/>
          <p:cNvSpPr/>
          <p:nvPr/>
        </p:nvSpPr>
        <p:spPr>
          <a:xfrm>
            <a:off x="3347864" y="663015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9671178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0052" y="571488"/>
            <a:ext cx="8729666" cy="1143000"/>
          </a:xfrm>
        </p:spPr>
        <p:txBody>
          <a:bodyPr>
            <a:normAutofit fontScale="90000"/>
          </a:bodyPr>
          <a:lstStyle/>
          <a:p>
            <a:pPr algn="ctr"/>
            <a:r>
              <a:rPr lang="es-MX" b="1" dirty="0" smtClean="0">
                <a:solidFill>
                  <a:srgbClr val="00B0F0"/>
                </a:solidFill>
                <a:effectLst/>
                <a:latin typeface="Calibri" pitchFamily="34" charset="0"/>
              </a:rPr>
              <a:t>Teoría de la jerarquía de las necesidades de Abraham  </a:t>
            </a:r>
            <a:r>
              <a:rPr lang="es-MX" b="1" dirty="0" err="1" smtClean="0">
                <a:solidFill>
                  <a:srgbClr val="00B0F0"/>
                </a:solidFill>
                <a:effectLst/>
                <a:latin typeface="Calibri" pitchFamily="34" charset="0"/>
              </a:rPr>
              <a:t>Maslow</a:t>
            </a:r>
            <a:r>
              <a:rPr lang="es-MX" dirty="0" smtClean="0">
                <a:solidFill>
                  <a:srgbClr val="00B0F0"/>
                </a:solidFill>
                <a:effectLst/>
                <a:latin typeface="Calibri" pitchFamily="34" charset="0"/>
              </a:rPr>
              <a:t/>
            </a:r>
            <a:br>
              <a:rPr lang="es-MX" dirty="0" smtClean="0">
                <a:solidFill>
                  <a:srgbClr val="00B0F0"/>
                </a:solidFill>
                <a:effectLst/>
                <a:latin typeface="Calibri" pitchFamily="34" charset="0"/>
              </a:rPr>
            </a:br>
            <a:endParaRPr lang="es-MX" dirty="0">
              <a:solidFill>
                <a:srgbClr val="00B0F0"/>
              </a:solidFill>
              <a:effectLst/>
              <a:latin typeface="Calibri" pitchFamily="34" charset="0"/>
            </a:endParaRPr>
          </a:p>
        </p:txBody>
      </p:sp>
      <p:sp>
        <p:nvSpPr>
          <p:cNvPr id="4" name="Content Placeholder 3"/>
          <p:cNvSpPr>
            <a:spLocks noGrp="1"/>
          </p:cNvSpPr>
          <p:nvPr>
            <p:ph idx="1"/>
          </p:nvPr>
        </p:nvSpPr>
        <p:spPr>
          <a:xfrm>
            <a:off x="457200" y="1428736"/>
            <a:ext cx="8229600" cy="6286544"/>
          </a:xfrm>
        </p:spPr>
        <p:txBody>
          <a:bodyPr>
            <a:normAutofit lnSpcReduction="10000"/>
          </a:bodyPr>
          <a:lstStyle/>
          <a:p>
            <a:pPr>
              <a:buNone/>
            </a:pPr>
            <a:r>
              <a:rPr lang="es-MX" sz="1500" b="1" dirty="0" smtClean="0">
                <a:latin typeface="Calibri" pitchFamily="34" charset="0"/>
              </a:rPr>
              <a:t> </a:t>
            </a:r>
            <a:endParaRPr lang="es-MX" sz="1500" dirty="0" smtClean="0">
              <a:latin typeface="Calibri" pitchFamily="34" charset="0"/>
            </a:endParaRPr>
          </a:p>
          <a:p>
            <a:pPr algn="ctr">
              <a:buNone/>
            </a:pPr>
            <a:r>
              <a:rPr lang="es-MX" sz="2000" dirty="0" smtClean="0">
                <a:solidFill>
                  <a:srgbClr val="FFC000"/>
                </a:solidFill>
                <a:latin typeface="Calibri" pitchFamily="34" charset="0"/>
              </a:rPr>
              <a:t>Esta teoría formuló la hipótesis de que dentro de cada ser humano existe una jerarquía de cinco necesidades las cuales son:</a:t>
            </a:r>
          </a:p>
          <a:p>
            <a:pPr algn="ctr">
              <a:buNone/>
            </a:pPr>
            <a:endParaRPr lang="es-MX" sz="2000" dirty="0" smtClean="0">
              <a:solidFill>
                <a:srgbClr val="FFC000"/>
              </a:solidFill>
              <a:latin typeface="Calibri" pitchFamily="34" charset="0"/>
            </a:endParaRPr>
          </a:p>
          <a:p>
            <a:pPr algn="ctr">
              <a:buNone/>
            </a:pPr>
            <a:r>
              <a:rPr lang="es-MX" sz="2000" dirty="0" smtClean="0">
                <a:solidFill>
                  <a:srgbClr val="FFC000"/>
                </a:solidFill>
                <a:latin typeface="Calibri" pitchFamily="34" charset="0"/>
              </a:rPr>
              <a:t> </a:t>
            </a:r>
          </a:p>
          <a:p>
            <a:pPr algn="just"/>
            <a:r>
              <a:rPr lang="es-MX" sz="2000" b="1" dirty="0" smtClean="0">
                <a:solidFill>
                  <a:srgbClr val="00B0F0"/>
                </a:solidFill>
                <a:latin typeface="Calibri" pitchFamily="34" charset="0"/>
              </a:rPr>
              <a:t>Necesidades fisiológicas.</a:t>
            </a:r>
            <a:r>
              <a:rPr lang="es-MX" sz="2000" b="1" dirty="0" smtClean="0">
                <a:solidFill>
                  <a:srgbClr val="FFC000"/>
                </a:solidFill>
                <a:latin typeface="Calibri" pitchFamily="34" charset="0"/>
              </a:rPr>
              <a:t> </a:t>
            </a:r>
            <a:r>
              <a:rPr lang="es-MX" sz="2000" dirty="0" smtClean="0">
                <a:latin typeface="Calibri" pitchFamily="34" charset="0"/>
              </a:rPr>
              <a:t>Hambre, sed, resguardo, etc.</a:t>
            </a:r>
          </a:p>
          <a:p>
            <a:pPr algn="just"/>
            <a:r>
              <a:rPr lang="es-MX" sz="2000" b="1" dirty="0" smtClean="0">
                <a:solidFill>
                  <a:srgbClr val="00B0F0"/>
                </a:solidFill>
                <a:latin typeface="Calibri" pitchFamily="34" charset="0"/>
              </a:rPr>
              <a:t>Necesidades de seguridad. </a:t>
            </a:r>
            <a:r>
              <a:rPr lang="es-MX" sz="2000" dirty="0" smtClean="0">
                <a:latin typeface="Calibri" pitchFamily="34" charset="0"/>
              </a:rPr>
              <a:t>Seguridad y protección contra daños físicos y emocionales.</a:t>
            </a:r>
          </a:p>
          <a:p>
            <a:pPr algn="just"/>
            <a:r>
              <a:rPr lang="es-MX" sz="2000" b="1" dirty="0" smtClean="0">
                <a:solidFill>
                  <a:srgbClr val="00B0F0"/>
                </a:solidFill>
                <a:latin typeface="Calibri" pitchFamily="34" charset="0"/>
              </a:rPr>
              <a:t>Necesidades sociales. </a:t>
            </a:r>
            <a:r>
              <a:rPr lang="es-MX" sz="2000" dirty="0" smtClean="0">
                <a:latin typeface="Calibri" pitchFamily="34" charset="0"/>
              </a:rPr>
              <a:t>Cariño, pertenencia, aceptación y amistad.</a:t>
            </a:r>
          </a:p>
          <a:p>
            <a:pPr algn="just"/>
            <a:r>
              <a:rPr lang="es-MX" sz="2000" b="1" dirty="0" smtClean="0">
                <a:solidFill>
                  <a:srgbClr val="00B0F0"/>
                </a:solidFill>
                <a:latin typeface="Calibri" pitchFamily="34" charset="0"/>
              </a:rPr>
              <a:t>Necesidades de estima. </a:t>
            </a:r>
            <a:r>
              <a:rPr lang="es-MX" sz="2000" dirty="0" smtClean="0">
                <a:latin typeface="Calibri" pitchFamily="34" charset="0"/>
              </a:rPr>
              <a:t>Factores internos de estima como respeto por uno mismo, autonomía, logro, y factores externos de estima como status, reconocimiento y atención.</a:t>
            </a:r>
          </a:p>
          <a:p>
            <a:pPr algn="just"/>
            <a:r>
              <a:rPr lang="es-MX" sz="2000" b="1" dirty="0" smtClean="0">
                <a:solidFill>
                  <a:srgbClr val="00B0F0"/>
                </a:solidFill>
                <a:latin typeface="Calibri" pitchFamily="34" charset="0"/>
              </a:rPr>
              <a:t>Necesidades de autorrealización.</a:t>
            </a:r>
            <a:r>
              <a:rPr lang="es-MX" sz="2000" b="1" dirty="0" smtClean="0">
                <a:solidFill>
                  <a:srgbClr val="FFC000"/>
                </a:solidFill>
                <a:latin typeface="Calibri" pitchFamily="34" charset="0"/>
              </a:rPr>
              <a:t> </a:t>
            </a:r>
            <a:r>
              <a:rPr lang="es-MX" sz="2000" dirty="0" smtClean="0">
                <a:latin typeface="Calibri" pitchFamily="34" charset="0"/>
              </a:rPr>
              <a:t>Crecimiento, lograr la propia potencialidad y la autorrealización es el impulso de llegar a ser lo que no es capaz de ser.</a:t>
            </a:r>
          </a:p>
          <a:p>
            <a:pPr algn="just">
              <a:buNone/>
            </a:pPr>
            <a:r>
              <a:rPr lang="es-MX" sz="2000" b="1" dirty="0" smtClean="0">
                <a:latin typeface="Calibri" pitchFamily="34" charset="0"/>
              </a:rPr>
              <a:t> </a:t>
            </a:r>
            <a:endParaRPr lang="es-MX" sz="2000" dirty="0" smtClean="0">
              <a:latin typeface="Calibri" pitchFamily="34" charset="0"/>
            </a:endParaRPr>
          </a:p>
          <a:p>
            <a:pPr algn="just">
              <a:buNone/>
            </a:pPr>
            <a:r>
              <a:rPr lang="es-MX" sz="2000" b="1" dirty="0" smtClean="0">
                <a:latin typeface="Calibri" pitchFamily="34" charset="0"/>
              </a:rPr>
              <a:t> </a:t>
            </a:r>
            <a:endParaRPr lang="es-MX" sz="2000" dirty="0" smtClean="0">
              <a:latin typeface="Calibri" pitchFamily="34" charset="0"/>
            </a:endParaRPr>
          </a:p>
          <a:p>
            <a:pPr>
              <a:buNone/>
            </a:pPr>
            <a:r>
              <a:rPr lang="es-MX" sz="2000" b="1" dirty="0" smtClean="0">
                <a:latin typeface="Calibri" pitchFamily="34" charset="0"/>
              </a:rPr>
              <a:t> </a:t>
            </a:r>
            <a:endParaRPr lang="es-MX" sz="2000" dirty="0" smtClean="0">
              <a:latin typeface="Calibri" pitchFamily="34" charset="0"/>
            </a:endParaRPr>
          </a:p>
          <a:p>
            <a:endParaRPr lang="es-MX" sz="1500" dirty="0">
              <a:latin typeface="Calibri" pitchFamily="34" charset="0"/>
            </a:endParaRPr>
          </a:p>
        </p:txBody>
      </p:sp>
    </p:spTree>
    <p:extLst>
      <p:ext uri="{BB962C8B-B14F-4D97-AF65-F5344CB8AC3E}">
        <p14:creationId xmlns:p14="http://schemas.microsoft.com/office/powerpoint/2010/main" val="16566766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4.bp.blogspot.com/_lO3HQak7We8/STR_xnTbenI/AAAAAAAAAjE/b9UtEoBJYhw/s320/pir%C3%A1mide+de+A.+Maslow.bmp"/>
          <p:cNvPicPr>
            <a:picLocks noChangeAspect="1" noChangeArrowheads="1"/>
          </p:cNvPicPr>
          <p:nvPr/>
        </p:nvPicPr>
        <p:blipFill>
          <a:blip r:embed="rId2" cstate="print"/>
          <a:srcRect/>
          <a:stretch>
            <a:fillRect/>
          </a:stretch>
        </p:blipFill>
        <p:spPr bwMode="auto">
          <a:xfrm>
            <a:off x="1785918" y="642918"/>
            <a:ext cx="5678638" cy="55721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2 Rectángulo"/>
          <p:cNvSpPr/>
          <p:nvPr/>
        </p:nvSpPr>
        <p:spPr>
          <a:xfrm>
            <a:off x="3347864" y="663015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9782279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smtClean="0"/>
              <a:t/>
            </a:r>
            <a:br>
              <a:rPr lang="es-MX" dirty="0" smtClean="0"/>
            </a:br>
            <a:endParaRPr lang="es-MX" dirty="0"/>
          </a:p>
        </p:txBody>
      </p:sp>
      <p:graphicFrame>
        <p:nvGraphicFramePr>
          <p:cNvPr id="3" name="Table 2"/>
          <p:cNvGraphicFramePr>
            <a:graphicFrameLocks noGrp="1"/>
          </p:cNvGraphicFramePr>
          <p:nvPr>
            <p:extLst>
              <p:ext uri="{D42A27DB-BD31-4B8C-83A1-F6EECF244321}">
                <p14:modId xmlns:p14="http://schemas.microsoft.com/office/powerpoint/2010/main" val="1729416321"/>
              </p:ext>
            </p:extLst>
          </p:nvPr>
        </p:nvGraphicFramePr>
        <p:xfrm>
          <a:off x="571472" y="1500174"/>
          <a:ext cx="8286807" cy="5061285"/>
        </p:xfrm>
        <a:graphic>
          <a:graphicData uri="http://schemas.openxmlformats.org/drawingml/2006/table">
            <a:tbl>
              <a:tblPr/>
              <a:tblGrid>
                <a:gridCol w="3081169"/>
                <a:gridCol w="2544316"/>
                <a:gridCol w="2661322"/>
              </a:tblGrid>
              <a:tr h="339457">
                <a:tc>
                  <a:txBody>
                    <a:bodyPr/>
                    <a:lstStyle/>
                    <a:p>
                      <a:pPr algn="ctr">
                        <a:spcAft>
                          <a:spcPts val="0"/>
                        </a:spcAft>
                      </a:pPr>
                      <a:r>
                        <a:rPr lang="es-ES" sz="1800" b="1" dirty="0">
                          <a:latin typeface="Calibri" pitchFamily="34" charset="0"/>
                          <a:ea typeface="Times New Roman"/>
                          <a:cs typeface="Arial"/>
                        </a:rPr>
                        <a:t>NECESIDAD</a:t>
                      </a:r>
                      <a:endParaRPr lang="es-MX" sz="1800" dirty="0">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800" b="1" dirty="0">
                          <a:latin typeface="Calibri" pitchFamily="34" charset="0"/>
                          <a:ea typeface="Times New Roman"/>
                          <a:cs typeface="Arial"/>
                        </a:rPr>
                        <a:t>TEORÍA</a:t>
                      </a:r>
                      <a:endParaRPr lang="es-MX" sz="1800" dirty="0">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800" b="1" dirty="0">
                          <a:latin typeface="Calibri" pitchFamily="34" charset="0"/>
                          <a:ea typeface="Times New Roman"/>
                          <a:cs typeface="Arial"/>
                        </a:rPr>
                        <a:t>APLICACIÓN ADMINISTRATIVA</a:t>
                      </a:r>
                      <a:endParaRPr lang="es-MX" sz="1800" dirty="0">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r h="900122">
                <a:tc>
                  <a:txBody>
                    <a:bodyPr/>
                    <a:lstStyle/>
                    <a:p>
                      <a:pPr algn="ctr">
                        <a:spcAft>
                          <a:spcPts val="0"/>
                        </a:spcAft>
                      </a:pPr>
                      <a:r>
                        <a:rPr lang="es-ES" sz="1500" b="1" dirty="0">
                          <a:solidFill>
                            <a:srgbClr val="00B0F0"/>
                          </a:solidFill>
                          <a:latin typeface="Calibri" pitchFamily="34" charset="0"/>
                          <a:ea typeface="Times New Roman"/>
                          <a:cs typeface="Arial"/>
                        </a:rPr>
                        <a:t>1. FISIOLÓGICAS Y BIOLÓGICAS</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rgbClr val="00B0F0"/>
                          </a:solidFill>
                          <a:latin typeface="Calibri" pitchFamily="34" charset="0"/>
                          <a:ea typeface="Times New Roman"/>
                          <a:cs typeface="Arial"/>
                        </a:rPr>
                        <a:t>Respiración</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smtClean="0">
                          <a:solidFill>
                            <a:srgbClr val="00B0F0"/>
                          </a:solidFill>
                          <a:latin typeface="Calibri" pitchFamily="34" charset="0"/>
                          <a:ea typeface="Times New Roman"/>
                          <a:cs typeface="Arial"/>
                        </a:rPr>
                        <a:t>Alimento</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smtClean="0">
                          <a:solidFill>
                            <a:srgbClr val="00B0F0"/>
                          </a:solidFill>
                          <a:latin typeface="Calibri" pitchFamily="34" charset="0"/>
                          <a:ea typeface="Times New Roman"/>
                          <a:cs typeface="Arial"/>
                        </a:rPr>
                        <a:t>Pago</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smtClean="0">
                          <a:solidFill>
                            <a:srgbClr val="00B0F0"/>
                          </a:solidFill>
                          <a:latin typeface="Calibri" pitchFamily="34" charset="0"/>
                          <a:ea typeface="Times New Roman"/>
                          <a:cs typeface="Arial"/>
                        </a:rPr>
                        <a:t>Vacaciones</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Periodos de descanso en el trabajo</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r h="1018371">
                <a:tc>
                  <a:txBody>
                    <a:bodyPr/>
                    <a:lstStyle/>
                    <a:p>
                      <a:pPr algn="ctr">
                        <a:spcAft>
                          <a:spcPts val="0"/>
                        </a:spcAft>
                      </a:pPr>
                      <a:r>
                        <a:rPr lang="es-ES" sz="1500" b="1" dirty="0">
                          <a:solidFill>
                            <a:schemeClr val="tx1"/>
                          </a:solidFill>
                          <a:latin typeface="Calibri" pitchFamily="34" charset="0"/>
                          <a:ea typeface="Times New Roman"/>
                          <a:cs typeface="Arial"/>
                        </a:rPr>
                        <a:t>2. DE SEGURIDAD Y PROTECCIÓN</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smtClean="0">
                          <a:solidFill>
                            <a:schemeClr val="tx1"/>
                          </a:solidFill>
                          <a:latin typeface="Calibri" pitchFamily="34" charset="0"/>
                          <a:ea typeface="Times New Roman"/>
                          <a:cs typeface="Arial"/>
                        </a:rPr>
                        <a:t>Protección personal y en casa</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smtClean="0">
                          <a:solidFill>
                            <a:schemeClr val="tx1"/>
                          </a:solidFill>
                          <a:latin typeface="Calibri" pitchFamily="34" charset="0"/>
                          <a:ea typeface="Times New Roman"/>
                          <a:cs typeface="Arial"/>
                        </a:rPr>
                        <a:t>Estabilidad económica</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chemeClr val="tx1"/>
                          </a:solidFill>
                          <a:latin typeface="Calibri" pitchFamily="34" charset="0"/>
                          <a:ea typeface="Times New Roman"/>
                          <a:cs typeface="Arial"/>
                        </a:rPr>
                        <a:t>Desarrollo del Empleado</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a:solidFill>
                            <a:schemeClr val="tx1"/>
                          </a:solidFill>
                          <a:latin typeface="Calibri" pitchFamily="34" charset="0"/>
                          <a:ea typeface="Times New Roman"/>
                          <a:cs typeface="Arial"/>
                        </a:rPr>
                        <a:t>Condiciones de Seguridad en el Trabajo</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a:solidFill>
                            <a:schemeClr val="tx1"/>
                          </a:solidFill>
                          <a:latin typeface="Calibri" pitchFamily="34" charset="0"/>
                          <a:ea typeface="Times New Roman"/>
                          <a:cs typeface="Arial"/>
                        </a:rPr>
                        <a:t>Derechos de Pensión</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r h="1018371">
                <a:tc>
                  <a:txBody>
                    <a:bodyPr/>
                    <a:lstStyle/>
                    <a:p>
                      <a:pPr algn="ctr">
                        <a:spcAft>
                          <a:spcPts val="0"/>
                        </a:spcAft>
                      </a:pPr>
                      <a:r>
                        <a:rPr lang="es-ES" sz="1500" b="1" dirty="0">
                          <a:solidFill>
                            <a:srgbClr val="00B0F0"/>
                          </a:solidFill>
                          <a:latin typeface="Calibri" pitchFamily="34" charset="0"/>
                          <a:ea typeface="Times New Roman"/>
                          <a:cs typeface="Arial"/>
                        </a:rPr>
                        <a:t>3. SOCIALES Y DE PERTENENCIA</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smtClean="0">
                          <a:solidFill>
                            <a:srgbClr val="00B0F0"/>
                          </a:solidFill>
                          <a:latin typeface="Calibri" pitchFamily="34" charset="0"/>
                          <a:ea typeface="Times New Roman"/>
                          <a:cs typeface="Arial"/>
                        </a:rPr>
                        <a:t>Aceptación</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Amor</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Amistad</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rgbClr val="00B0F0"/>
                          </a:solidFill>
                          <a:latin typeface="Calibri" pitchFamily="34" charset="0"/>
                          <a:ea typeface="Times New Roman"/>
                          <a:cs typeface="Arial"/>
                        </a:rPr>
                        <a:t>Grupos de trabajo formales  e informales</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Actividades patrocinadas por la compañía</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r h="712860">
                <a:tc>
                  <a:txBody>
                    <a:bodyPr/>
                    <a:lstStyle/>
                    <a:p>
                      <a:pPr algn="ctr">
                        <a:spcAft>
                          <a:spcPts val="0"/>
                        </a:spcAft>
                      </a:pPr>
                      <a:r>
                        <a:rPr lang="es-ES" sz="1500" b="1" dirty="0">
                          <a:solidFill>
                            <a:schemeClr val="tx1"/>
                          </a:solidFill>
                          <a:latin typeface="Calibri" pitchFamily="34" charset="0"/>
                          <a:ea typeface="Times New Roman"/>
                          <a:cs typeface="Arial"/>
                        </a:rPr>
                        <a:t>4. DE ESTIMULACIÓN Y DEL EGO</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chemeClr val="tx1"/>
                          </a:solidFill>
                          <a:latin typeface="Calibri" pitchFamily="34" charset="0"/>
                          <a:ea typeface="Times New Roman"/>
                          <a:cs typeface="Arial"/>
                        </a:rPr>
                        <a:t>Confianza en sí mismo</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smtClean="0">
                          <a:solidFill>
                            <a:schemeClr val="tx1"/>
                          </a:solidFill>
                          <a:latin typeface="Calibri" pitchFamily="34" charset="0"/>
                          <a:ea typeface="Times New Roman"/>
                          <a:cs typeface="Arial"/>
                        </a:rPr>
                        <a:t>Aprecio</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a:solidFill>
                            <a:schemeClr val="tx1"/>
                          </a:solidFill>
                          <a:latin typeface="Calibri" pitchFamily="34" charset="0"/>
                          <a:ea typeface="Times New Roman"/>
                          <a:cs typeface="Arial"/>
                        </a:rPr>
                        <a:t>Reconocimiento</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smtClean="0">
                          <a:solidFill>
                            <a:schemeClr val="tx1"/>
                          </a:solidFill>
                          <a:latin typeface="Calibri" pitchFamily="34" charset="0"/>
                          <a:ea typeface="Times New Roman"/>
                          <a:cs typeface="Arial"/>
                        </a:rPr>
                        <a:t>Poder</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a:solidFill>
                            <a:schemeClr val="tx1"/>
                          </a:solidFill>
                          <a:latin typeface="Calibri" pitchFamily="34" charset="0"/>
                          <a:ea typeface="Times New Roman"/>
                          <a:cs typeface="Arial"/>
                        </a:rPr>
                        <a:t>Ego</a:t>
                      </a:r>
                      <a:endParaRPr lang="es-MX" sz="1500" dirty="0">
                        <a:solidFill>
                          <a:schemeClr val="tx1"/>
                        </a:solidFill>
                        <a:latin typeface="Calibri" pitchFamily="34" charset="0"/>
                        <a:ea typeface="Times New Roman"/>
                        <a:cs typeface="Times New Roman"/>
                      </a:endParaRPr>
                    </a:p>
                    <a:p>
                      <a:pPr algn="ctr">
                        <a:spcAft>
                          <a:spcPts val="0"/>
                        </a:spcAft>
                      </a:pPr>
                      <a:r>
                        <a:rPr lang="es-ES" sz="1500" b="1" dirty="0" smtClean="0">
                          <a:solidFill>
                            <a:schemeClr val="tx1"/>
                          </a:solidFill>
                          <a:latin typeface="Calibri" pitchFamily="34" charset="0"/>
                          <a:ea typeface="Times New Roman"/>
                          <a:cs typeface="Arial"/>
                        </a:rPr>
                        <a:t>Premios</a:t>
                      </a:r>
                      <a:endParaRPr lang="es-MX" sz="1500" dirty="0">
                        <a:solidFill>
                          <a:schemeClr val="tx1"/>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r h="848643">
                <a:tc>
                  <a:txBody>
                    <a:bodyPr/>
                    <a:lstStyle/>
                    <a:p>
                      <a:pPr algn="ctr">
                        <a:spcAft>
                          <a:spcPts val="0"/>
                        </a:spcAft>
                      </a:pPr>
                      <a:r>
                        <a:rPr lang="es-ES" sz="1500" b="1" dirty="0">
                          <a:solidFill>
                            <a:srgbClr val="00B0F0"/>
                          </a:solidFill>
                          <a:latin typeface="Calibri" pitchFamily="34" charset="0"/>
                          <a:ea typeface="Times New Roman"/>
                          <a:cs typeface="Arial"/>
                        </a:rPr>
                        <a:t>5. DE AUTORREALIZACIÓN Y </a:t>
                      </a:r>
                      <a:r>
                        <a:rPr lang="es-ES" sz="1500" b="1" dirty="0" smtClean="0">
                          <a:solidFill>
                            <a:srgbClr val="00B0F0"/>
                          </a:solidFill>
                          <a:latin typeface="Calibri" pitchFamily="34" charset="0"/>
                          <a:ea typeface="Times New Roman"/>
                          <a:cs typeface="Arial"/>
                        </a:rPr>
                        <a:t>AUTO- </a:t>
                      </a:r>
                      <a:r>
                        <a:rPr lang="es-ES" sz="1500" b="1" dirty="0">
                          <a:solidFill>
                            <a:srgbClr val="00B0F0"/>
                          </a:solidFill>
                          <a:latin typeface="Calibri" pitchFamily="34" charset="0"/>
                          <a:ea typeface="Times New Roman"/>
                          <a:cs typeface="Arial"/>
                        </a:rPr>
                        <a:t>ACTUALIZACIÓN</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rgbClr val="00B0F0"/>
                          </a:solidFill>
                          <a:latin typeface="Calibri" pitchFamily="34" charset="0"/>
                          <a:ea typeface="Times New Roman"/>
                          <a:cs typeface="Arial"/>
                        </a:rPr>
                        <a:t>Alcanzar el propio potencial</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Desarrollo</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smtClean="0">
                          <a:solidFill>
                            <a:srgbClr val="00B0F0"/>
                          </a:solidFill>
                          <a:latin typeface="Calibri" pitchFamily="34" charset="0"/>
                          <a:ea typeface="Times New Roman"/>
                          <a:cs typeface="Arial"/>
                        </a:rPr>
                        <a:t>Crecimiento</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c>
                  <a:txBody>
                    <a:bodyPr/>
                    <a:lstStyle/>
                    <a:p>
                      <a:pPr algn="ctr">
                        <a:spcAft>
                          <a:spcPts val="0"/>
                        </a:spcAft>
                      </a:pPr>
                      <a:r>
                        <a:rPr lang="es-ES" sz="1500" b="1" dirty="0">
                          <a:solidFill>
                            <a:srgbClr val="00B0F0"/>
                          </a:solidFill>
                          <a:latin typeface="Calibri" pitchFamily="34" charset="0"/>
                          <a:ea typeface="Times New Roman"/>
                          <a:cs typeface="Arial"/>
                        </a:rPr>
                        <a:t>Hacer trabajo creativo</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Desarrollar habilidades</a:t>
                      </a:r>
                      <a:endParaRPr lang="es-MX" sz="1500" dirty="0">
                        <a:solidFill>
                          <a:srgbClr val="00B0F0"/>
                        </a:solidFill>
                        <a:latin typeface="Calibri" pitchFamily="34" charset="0"/>
                        <a:ea typeface="Times New Roman"/>
                        <a:cs typeface="Times New Roman"/>
                      </a:endParaRPr>
                    </a:p>
                    <a:p>
                      <a:pPr algn="ctr">
                        <a:spcAft>
                          <a:spcPts val="0"/>
                        </a:spcAft>
                      </a:pPr>
                      <a:r>
                        <a:rPr lang="es-ES" sz="1500" b="1" dirty="0">
                          <a:solidFill>
                            <a:srgbClr val="00B0F0"/>
                          </a:solidFill>
                          <a:latin typeface="Calibri" pitchFamily="34" charset="0"/>
                          <a:ea typeface="Times New Roman"/>
                          <a:cs typeface="Arial"/>
                        </a:rPr>
                        <a:t>Cumplir asignaciones desafiantes</a:t>
                      </a:r>
                      <a:endParaRPr lang="es-MX" sz="1500" dirty="0">
                        <a:solidFill>
                          <a:srgbClr val="00B0F0"/>
                        </a:solidFill>
                        <a:latin typeface="Calibri" pitchFamily="34" charset="0"/>
                        <a:ea typeface="Times New Roman"/>
                        <a:cs typeface="Times New Roman"/>
                      </a:endParaRPr>
                    </a:p>
                  </a:txBody>
                  <a:tcPr marL="0" marR="0" marT="0" marB="0">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tcPr>
                </a:tc>
              </a:tr>
            </a:tbl>
          </a:graphicData>
        </a:graphic>
      </p:graphicFrame>
      <p:sp>
        <p:nvSpPr>
          <p:cNvPr id="4" name="Title 2"/>
          <p:cNvSpPr txBox="1">
            <a:spLocks/>
          </p:cNvSpPr>
          <p:nvPr/>
        </p:nvSpPr>
        <p:spPr>
          <a:xfrm>
            <a:off x="-300046" y="285728"/>
            <a:ext cx="9444046" cy="1143000"/>
          </a:xfrm>
          <a:prstGeom prst="rect">
            <a:avLst/>
          </a:prstGeom>
        </p:spPr>
        <p:txBody>
          <a:bodyPr rIns="91440" anchor="b">
            <a:normAutofit fontScale="97500" lnSpcReduction="10000"/>
            <a:scene3d>
              <a:camera prst="orthographicFront"/>
              <a:lightRig rig="soft" dir="t">
                <a:rot lat="0" lon="0" rev="2400000"/>
              </a:lightRig>
            </a:scene3d>
            <a:sp3d>
              <a:bevelT w="19050" h="12700"/>
            </a:sp3d>
          </a:bodyPr>
          <a:lstStyle/>
          <a:p>
            <a:pPr algn="ctr"/>
            <a:r>
              <a:rPr lang="es-MX" sz="3600" b="1" dirty="0">
                <a:solidFill>
                  <a:srgbClr val="00B0F0"/>
                </a:solidFill>
                <a:latin typeface="Calibri" pitchFamily="34" charset="0"/>
              </a:rPr>
              <a:t>Aplicación Administrativa </a:t>
            </a:r>
            <a:endParaRPr lang="es-MX" sz="3600" b="1" dirty="0" smtClean="0">
              <a:solidFill>
                <a:srgbClr val="00B0F0"/>
              </a:solidFill>
              <a:latin typeface="Calibri" pitchFamily="34" charset="0"/>
            </a:endParaRPr>
          </a:p>
          <a:p>
            <a:pPr algn="ctr"/>
            <a:r>
              <a:rPr lang="es-MX" sz="3600" b="1" dirty="0" smtClean="0">
                <a:solidFill>
                  <a:srgbClr val="00B0F0"/>
                </a:solidFill>
                <a:latin typeface="Calibri" pitchFamily="34" charset="0"/>
              </a:rPr>
              <a:t>Teoría </a:t>
            </a:r>
            <a:r>
              <a:rPr lang="es-MX" sz="3600" b="1" dirty="0">
                <a:solidFill>
                  <a:srgbClr val="00B0F0"/>
                </a:solidFill>
                <a:latin typeface="Calibri" pitchFamily="34" charset="0"/>
              </a:rPr>
              <a:t>de </a:t>
            </a:r>
            <a:r>
              <a:rPr lang="es-MX" sz="3600" b="1" dirty="0" err="1">
                <a:solidFill>
                  <a:srgbClr val="00B0F0"/>
                </a:solidFill>
                <a:latin typeface="Calibri" pitchFamily="34" charset="0"/>
              </a:rPr>
              <a:t>Maslow</a:t>
            </a:r>
            <a:r>
              <a:rPr lang="es-MX" sz="3200" b="1" dirty="0">
                <a:solidFill>
                  <a:srgbClr val="00B0F0"/>
                </a:solidFill>
                <a:latin typeface="Calibri" pitchFamily="34" charset="0"/>
              </a:rPr>
              <a:t> </a:t>
            </a:r>
            <a:endParaRPr lang="es-MX" sz="3200" dirty="0">
              <a:solidFill>
                <a:srgbClr val="00B0F0"/>
              </a:solidFill>
              <a:latin typeface="Calibri" pitchFamily="34" charset="0"/>
            </a:endParaRPr>
          </a:p>
        </p:txBody>
      </p:sp>
    </p:spTree>
    <p:extLst>
      <p:ext uri="{BB962C8B-B14F-4D97-AF65-F5344CB8AC3E}">
        <p14:creationId xmlns:p14="http://schemas.microsoft.com/office/powerpoint/2010/main" val="11616600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42852"/>
            <a:ext cx="7467600" cy="1143000"/>
          </a:xfrm>
        </p:spPr>
        <p:txBody>
          <a:bodyPr>
            <a:normAutofit fontScale="90000"/>
          </a:bodyPr>
          <a:lstStyle/>
          <a:p>
            <a:pPr algn="ctr"/>
            <a:r>
              <a:rPr lang="es-MX" b="1" dirty="0" smtClean="0">
                <a:solidFill>
                  <a:srgbClr val="00B0F0"/>
                </a:solidFill>
                <a:latin typeface="Calibri" pitchFamily="34" charset="0"/>
              </a:rPr>
              <a:t>Elementos que Influyen en la Motivación Laboral</a:t>
            </a:r>
            <a:endParaRPr lang="es-MX" dirty="0">
              <a:solidFill>
                <a:srgbClr val="00B0F0"/>
              </a:solidFill>
              <a:latin typeface="Calibri" pitchFamily="34" charset="0"/>
            </a:endParaRPr>
          </a:p>
        </p:txBody>
      </p:sp>
      <p:pic>
        <p:nvPicPr>
          <p:cNvPr id="3074" name="Picture 2" descr="http://api.ning.com/files/B5HqWGHehEiekI8AUgIdaBIrqxkkuPeHQvuvAL139RP98f8ZWksCJuFoaK7yW-1FP4zkV23IPyr7ncWRoeGf5Er*cqjBppep/motivacion.jpg"/>
          <p:cNvPicPr>
            <a:picLocks noChangeAspect="1" noChangeArrowheads="1"/>
          </p:cNvPicPr>
          <p:nvPr/>
        </p:nvPicPr>
        <p:blipFill>
          <a:blip r:embed="rId2" cstate="print">
            <a:lum bright="53000" contrast="-74000"/>
          </a:blip>
          <a:srcRect/>
          <a:stretch>
            <a:fillRect/>
          </a:stretch>
        </p:blipFill>
        <p:spPr bwMode="auto">
          <a:xfrm>
            <a:off x="642910" y="1260761"/>
            <a:ext cx="8072494" cy="54543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Content Placeholder 2"/>
          <p:cNvSpPr>
            <a:spLocks noGrp="1"/>
          </p:cNvSpPr>
          <p:nvPr>
            <p:ph idx="1"/>
          </p:nvPr>
        </p:nvSpPr>
        <p:spPr>
          <a:xfrm>
            <a:off x="142844" y="1428736"/>
            <a:ext cx="8572528" cy="5429264"/>
          </a:xfrm>
        </p:spPr>
        <p:txBody>
          <a:bodyPr>
            <a:noAutofit/>
          </a:bodyPr>
          <a:lstStyle/>
          <a:p>
            <a:pPr lvl="1" algn="just"/>
            <a:r>
              <a:rPr lang="es-MX" sz="2800" b="1" dirty="0" smtClean="0">
                <a:solidFill>
                  <a:srgbClr val="00B0F0"/>
                </a:solidFill>
                <a:latin typeface="Calibri" pitchFamily="34" charset="0"/>
              </a:rPr>
              <a:t>Ambiente Confortable: </a:t>
            </a:r>
            <a:r>
              <a:rPr lang="es-MX" sz="2800" dirty="0" smtClean="0">
                <a:solidFill>
                  <a:schemeClr val="bg1"/>
                </a:solidFill>
                <a:latin typeface="Calibri" pitchFamily="34" charset="0"/>
              </a:rPr>
              <a:t>Factor importante en el desempeño de los trabajadores, es el ambiente que los rodea, éste debe ser confortable, que ofrezca seguridad, que no tenga excesivos mecanismos de supervisión, control o vigilancia, y que permita cierta movilidad interpretada como libertad.</a:t>
            </a:r>
          </a:p>
          <a:p>
            <a:pPr lvl="1" algn="just"/>
            <a:r>
              <a:rPr lang="es-MX" sz="2800" b="1" dirty="0" smtClean="0">
                <a:solidFill>
                  <a:srgbClr val="00B0F0"/>
                </a:solidFill>
                <a:latin typeface="Calibri" pitchFamily="34" charset="0"/>
              </a:rPr>
              <a:t>Ambiente en la Motivación: </a:t>
            </a:r>
            <a:r>
              <a:rPr lang="es-MX" sz="2800" dirty="0" smtClean="0">
                <a:solidFill>
                  <a:schemeClr val="bg1"/>
                </a:solidFill>
                <a:latin typeface="Calibri" pitchFamily="34" charset="0"/>
              </a:rPr>
              <a:t>La gente trabaja por diversas razones; lo que es importante para uno, quizás no tenga importancia para otro. La motivación es algo personal y los gerentes deben conocer a sus empleados individualmente para saber qué es lo que los motiva.</a:t>
            </a:r>
          </a:p>
          <a:p>
            <a:pPr algn="just"/>
            <a:endParaRPr lang="es-MX" sz="2800" dirty="0">
              <a:latin typeface="Calibri" pitchFamily="34" charset="0"/>
            </a:endParaRPr>
          </a:p>
        </p:txBody>
      </p:sp>
      <p:sp>
        <p:nvSpPr>
          <p:cNvPr id="5" name="4 Rectángulo"/>
          <p:cNvSpPr/>
          <p:nvPr/>
        </p:nvSpPr>
        <p:spPr>
          <a:xfrm>
            <a:off x="3707904" y="661509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6533852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7dias.us/uploaded_pictures/58166_1.jpg"/>
          <p:cNvPicPr>
            <a:picLocks noChangeAspect="1" noChangeArrowheads="1"/>
          </p:cNvPicPr>
          <p:nvPr/>
        </p:nvPicPr>
        <p:blipFill>
          <a:blip r:embed="rId2" cstate="print">
            <a:lum bright="70000" contrast="-70000"/>
          </a:blip>
          <a:srcRect/>
          <a:stretch>
            <a:fillRect/>
          </a:stretch>
        </p:blipFill>
        <p:spPr bwMode="auto">
          <a:xfrm>
            <a:off x="611560" y="764704"/>
            <a:ext cx="7786742" cy="5643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Content Placeholder 2"/>
          <p:cNvSpPr>
            <a:spLocks noGrp="1"/>
          </p:cNvSpPr>
          <p:nvPr>
            <p:ph idx="1"/>
          </p:nvPr>
        </p:nvSpPr>
        <p:spPr>
          <a:xfrm>
            <a:off x="284114" y="1340768"/>
            <a:ext cx="8258204" cy="4286280"/>
          </a:xfrm>
        </p:spPr>
        <p:txBody>
          <a:bodyPr>
            <a:normAutofit/>
          </a:bodyPr>
          <a:lstStyle/>
          <a:p>
            <a:pPr lvl="1" algn="just"/>
            <a:r>
              <a:rPr lang="es-MX" b="1" dirty="0" smtClean="0">
                <a:solidFill>
                  <a:srgbClr val="00B0F0"/>
                </a:solidFill>
                <a:latin typeface="Calibri" pitchFamily="34" charset="0"/>
              </a:rPr>
              <a:t>Incentivos:</a:t>
            </a:r>
            <a:r>
              <a:rPr lang="es-MX" b="1" dirty="0" smtClean="0">
                <a:latin typeface="Calibri" pitchFamily="34" charset="0"/>
              </a:rPr>
              <a:t> </a:t>
            </a:r>
            <a:r>
              <a:rPr lang="es-MX" dirty="0" smtClean="0">
                <a:solidFill>
                  <a:schemeClr val="bg1"/>
                </a:solidFill>
                <a:latin typeface="Calibri" pitchFamily="34" charset="0"/>
              </a:rPr>
              <a:t>Son utilizados, para demostrar que el personal es tomado en cuenta, ya que es más productivo para la organización retribuir al empleado porque de esta manera rinde mucho más.</a:t>
            </a:r>
          </a:p>
          <a:p>
            <a:pPr lvl="1" algn="just"/>
            <a:endParaRPr lang="es-MX" b="1" dirty="0" smtClean="0">
              <a:solidFill>
                <a:srgbClr val="00B0F0"/>
              </a:solidFill>
              <a:latin typeface="Calibri" pitchFamily="34" charset="0"/>
            </a:endParaRPr>
          </a:p>
          <a:p>
            <a:pPr lvl="1" algn="just"/>
            <a:r>
              <a:rPr lang="es-MX" b="1" dirty="0" smtClean="0">
                <a:solidFill>
                  <a:srgbClr val="00B0F0"/>
                </a:solidFill>
                <a:latin typeface="Calibri" pitchFamily="34" charset="0"/>
              </a:rPr>
              <a:t>Comunicación Organizacional: </a:t>
            </a:r>
            <a:r>
              <a:rPr lang="es-MX" dirty="0" smtClean="0">
                <a:solidFill>
                  <a:schemeClr val="bg1"/>
                </a:solidFill>
                <a:latin typeface="Calibri" pitchFamily="34" charset="0"/>
              </a:rPr>
              <a:t>Todo proceso organizacional se rige hacia el futuro por una visión que se desarrolla a través de la comunicación, por lo tanto la comunicación es determinante en la dirección y el futuro de la organización. </a:t>
            </a:r>
          </a:p>
          <a:p>
            <a:pPr lvl="1" algn="just"/>
            <a:endParaRPr lang="es-MX" dirty="0" smtClean="0">
              <a:solidFill>
                <a:schemeClr val="bg1"/>
              </a:solidFill>
              <a:latin typeface="Calibri" pitchFamily="34" charset="0"/>
            </a:endParaRPr>
          </a:p>
          <a:p>
            <a:pPr algn="just"/>
            <a:endParaRPr lang="es-MX" sz="2600" dirty="0">
              <a:solidFill>
                <a:schemeClr val="bg1"/>
              </a:solidFill>
              <a:latin typeface="Calibri" pitchFamily="34" charset="0"/>
            </a:endParaRPr>
          </a:p>
        </p:txBody>
      </p:sp>
      <p:sp>
        <p:nvSpPr>
          <p:cNvPr id="5" name="4 Rectángulo"/>
          <p:cNvSpPr/>
          <p:nvPr/>
        </p:nvSpPr>
        <p:spPr>
          <a:xfrm>
            <a:off x="3702467" y="6656312"/>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7882901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7224" y="3857628"/>
            <a:ext cx="3643338" cy="1143000"/>
          </a:xfrm>
        </p:spPr>
        <p:txBody>
          <a:bodyPr>
            <a:normAutofit/>
          </a:bodyPr>
          <a:lstStyle/>
          <a:p>
            <a:r>
              <a:rPr lang="es-MX" sz="5500" b="1" dirty="0" smtClean="0">
                <a:solidFill>
                  <a:srgbClr val="00B0F0"/>
                </a:solidFill>
                <a:effectLst/>
                <a:latin typeface="Calibri" pitchFamily="34" charset="0"/>
              </a:rPr>
              <a:t>Proceso</a:t>
            </a:r>
            <a:endParaRPr lang="es-MX" sz="5500" b="1" dirty="0">
              <a:solidFill>
                <a:srgbClr val="00B0F0"/>
              </a:solidFill>
              <a:effectLst/>
              <a:latin typeface="Calibri" pitchFamily="34" charset="0"/>
            </a:endParaRPr>
          </a:p>
        </p:txBody>
      </p:sp>
      <p:grpSp>
        <p:nvGrpSpPr>
          <p:cNvPr id="2" name="Group 17"/>
          <p:cNvGrpSpPr/>
          <p:nvPr/>
        </p:nvGrpSpPr>
        <p:grpSpPr>
          <a:xfrm>
            <a:off x="357158" y="2071678"/>
            <a:ext cx="8358244" cy="3286148"/>
            <a:chOff x="693587" y="4365625"/>
            <a:chExt cx="6259042" cy="1370013"/>
          </a:xfrm>
        </p:grpSpPr>
        <p:sp>
          <p:nvSpPr>
            <p:cNvPr id="21506" name="Text Box 2"/>
            <p:cNvSpPr txBox="1">
              <a:spLocks noChangeArrowheads="1"/>
            </p:cNvSpPr>
            <p:nvPr/>
          </p:nvSpPr>
          <p:spPr bwMode="auto">
            <a:xfrm>
              <a:off x="693587" y="4365625"/>
              <a:ext cx="1074888"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Necesidad Insatisfecha</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07" name="Text Box 3"/>
            <p:cNvSpPr txBox="1">
              <a:spLocks noChangeArrowheads="1"/>
            </p:cNvSpPr>
            <p:nvPr/>
          </p:nvSpPr>
          <p:spPr bwMode="auto">
            <a:xfrm>
              <a:off x="4622800" y="5278437"/>
              <a:ext cx="91440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Reducción de la tensión</a:t>
              </a:r>
              <a:endParaRPr kumimoji="0" lang="es-MX" b="1" i="0" u="none" strike="noStrike" cap="none" normalizeH="0" baseline="0" dirty="0" smtClean="0">
                <a:ln>
                  <a:noFill/>
                </a:ln>
                <a:solidFill>
                  <a:srgbClr val="00B0F0"/>
                </a:solidFill>
                <a:effectLst/>
                <a:latin typeface="Arial" pitchFamily="34" charset="0"/>
                <a:cs typeface="Arial" pitchFamily="34" charset="0"/>
              </a:endParaRPr>
            </a:p>
          </p:txBody>
        </p:sp>
        <p:sp>
          <p:nvSpPr>
            <p:cNvPr id="21508" name="Text Box 4"/>
            <p:cNvSpPr txBox="1">
              <a:spLocks noChangeArrowheads="1"/>
            </p:cNvSpPr>
            <p:nvPr/>
          </p:nvSpPr>
          <p:spPr bwMode="auto">
            <a:xfrm>
              <a:off x="5880100" y="5278438"/>
              <a:ext cx="91440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Necesidad satisfecha</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09" name="Text Box 5"/>
            <p:cNvSpPr txBox="1">
              <a:spLocks noChangeArrowheads="1"/>
            </p:cNvSpPr>
            <p:nvPr/>
          </p:nvSpPr>
          <p:spPr bwMode="auto">
            <a:xfrm>
              <a:off x="5880099" y="4365625"/>
              <a:ext cx="107253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MX" b="1" i="0" u="none" strike="noStrike" cap="none" normalizeH="0" baseline="0" dirty="0" smtClean="0">
                <a:ln>
                  <a:noFill/>
                </a:ln>
                <a:solidFill>
                  <a:srgbClr val="00B0F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err="1" smtClean="0">
                  <a:ln>
                    <a:noFill/>
                  </a:ln>
                  <a:solidFill>
                    <a:srgbClr val="00B0F0"/>
                  </a:solidFill>
                  <a:effectLst/>
                  <a:latin typeface="Calibri" pitchFamily="34" charset="0"/>
                  <a:cs typeface="Arial" pitchFamily="34" charset="0"/>
                </a:rPr>
                <a:t>Satisfactores</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10" name="Text Box 6"/>
            <p:cNvSpPr txBox="1">
              <a:spLocks noChangeArrowheads="1"/>
            </p:cNvSpPr>
            <p:nvPr/>
          </p:nvSpPr>
          <p:spPr bwMode="auto">
            <a:xfrm>
              <a:off x="4622800" y="4365625"/>
              <a:ext cx="91440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MX" b="1" i="0" u="none" strike="noStrike" cap="none" normalizeH="0" baseline="0" dirty="0" smtClean="0">
                <a:ln>
                  <a:noFill/>
                </a:ln>
                <a:solidFill>
                  <a:srgbClr val="00B0F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Búsqueda</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11" name="Text Box 7"/>
            <p:cNvSpPr txBox="1">
              <a:spLocks noChangeArrowheads="1"/>
            </p:cNvSpPr>
            <p:nvPr/>
          </p:nvSpPr>
          <p:spPr bwMode="auto">
            <a:xfrm>
              <a:off x="3365500" y="4365625"/>
              <a:ext cx="91440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MX" b="1" i="0" u="none" strike="noStrike" cap="none" normalizeH="0" baseline="0" dirty="0" smtClean="0">
                <a:ln>
                  <a:noFill/>
                </a:ln>
                <a:solidFill>
                  <a:srgbClr val="00B0F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Impulsos </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12" name="Text Box 8"/>
            <p:cNvSpPr txBox="1">
              <a:spLocks noChangeArrowheads="1"/>
            </p:cNvSpPr>
            <p:nvPr/>
          </p:nvSpPr>
          <p:spPr bwMode="auto">
            <a:xfrm>
              <a:off x="2108200" y="4365625"/>
              <a:ext cx="914400" cy="4572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s-MX" b="1" i="0" u="none" strike="noStrike" cap="none" normalizeH="0" baseline="0" dirty="0" smtClean="0">
                <a:ln>
                  <a:noFill/>
                </a:ln>
                <a:solidFill>
                  <a:srgbClr val="00B0F0"/>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MX" b="1" i="0" u="none" strike="noStrike" cap="none" normalizeH="0" baseline="0" dirty="0" smtClean="0">
                  <a:ln>
                    <a:noFill/>
                  </a:ln>
                  <a:solidFill>
                    <a:srgbClr val="00B0F0"/>
                  </a:solidFill>
                  <a:effectLst/>
                  <a:latin typeface="Calibri" pitchFamily="34" charset="0"/>
                  <a:cs typeface="Arial" pitchFamily="34" charset="0"/>
                </a:rPr>
                <a:t>Tensión</a:t>
              </a:r>
              <a:endParaRPr kumimoji="0" lang="es-MX" b="0" i="0" u="none" strike="noStrike" cap="none" normalizeH="0" baseline="0" dirty="0" smtClean="0">
                <a:ln>
                  <a:noFill/>
                </a:ln>
                <a:solidFill>
                  <a:srgbClr val="00B0F0"/>
                </a:solidFill>
                <a:effectLst/>
                <a:latin typeface="Arial" pitchFamily="34" charset="0"/>
                <a:cs typeface="Arial" pitchFamily="34" charset="0"/>
              </a:endParaRPr>
            </a:p>
          </p:txBody>
        </p:sp>
        <p:sp>
          <p:nvSpPr>
            <p:cNvPr id="21513" name="Line 9"/>
            <p:cNvSpPr>
              <a:spLocks noChangeShapeType="1"/>
            </p:cNvSpPr>
            <p:nvPr/>
          </p:nvSpPr>
          <p:spPr bwMode="auto">
            <a:xfrm>
              <a:off x="1763713" y="4594225"/>
              <a:ext cx="342900" cy="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sp>
          <p:nvSpPr>
            <p:cNvPr id="21514" name="Line 10"/>
            <p:cNvSpPr>
              <a:spLocks noChangeShapeType="1"/>
            </p:cNvSpPr>
            <p:nvPr/>
          </p:nvSpPr>
          <p:spPr bwMode="auto">
            <a:xfrm>
              <a:off x="5537200" y="4594225"/>
              <a:ext cx="342900" cy="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sp>
          <p:nvSpPr>
            <p:cNvPr id="21515" name="Line 11"/>
            <p:cNvSpPr>
              <a:spLocks noChangeShapeType="1"/>
            </p:cNvSpPr>
            <p:nvPr/>
          </p:nvSpPr>
          <p:spPr bwMode="auto">
            <a:xfrm>
              <a:off x="4279900" y="4594225"/>
              <a:ext cx="342900" cy="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sp>
          <p:nvSpPr>
            <p:cNvPr id="21516" name="Line 12"/>
            <p:cNvSpPr>
              <a:spLocks noChangeShapeType="1"/>
            </p:cNvSpPr>
            <p:nvPr/>
          </p:nvSpPr>
          <p:spPr bwMode="auto">
            <a:xfrm>
              <a:off x="3022600" y="4594225"/>
              <a:ext cx="342900" cy="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sp>
          <p:nvSpPr>
            <p:cNvPr id="21517" name="Line 13"/>
            <p:cNvSpPr>
              <a:spLocks noChangeShapeType="1"/>
            </p:cNvSpPr>
            <p:nvPr/>
          </p:nvSpPr>
          <p:spPr bwMode="auto">
            <a:xfrm>
              <a:off x="6337300" y="4822825"/>
              <a:ext cx="0" cy="45720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sp>
          <p:nvSpPr>
            <p:cNvPr id="21518" name="Line 14"/>
            <p:cNvSpPr>
              <a:spLocks noChangeShapeType="1"/>
            </p:cNvSpPr>
            <p:nvPr/>
          </p:nvSpPr>
          <p:spPr bwMode="auto">
            <a:xfrm flipH="1">
              <a:off x="5537200" y="5507038"/>
              <a:ext cx="342900" cy="0"/>
            </a:xfrm>
            <a:prstGeom prst="line">
              <a:avLst/>
            </a:prstGeom>
            <a:noFill/>
            <a:ln w="9525">
              <a:solidFill>
                <a:srgbClr val="0070C0"/>
              </a:solidFill>
              <a:round/>
              <a:headEnd/>
              <a:tailEnd type="triangle" w="med" len="med"/>
            </a:ln>
          </p:spPr>
          <p:txBody>
            <a:bodyPr vert="horz" wrap="square" lIns="91440" tIns="45720" rIns="91440" bIns="45720" numCol="1" anchor="t" anchorCtr="0" compatLnSpc="1">
              <a:prstTxWarp prst="textNoShape">
                <a:avLst/>
              </a:prstTxWarp>
            </a:bodyPr>
            <a:lstStyle/>
            <a:p>
              <a:endParaRPr lang="es-MX">
                <a:solidFill>
                  <a:srgbClr val="00B0F0"/>
                </a:solidFill>
              </a:endParaRPr>
            </a:p>
          </p:txBody>
        </p:sp>
      </p:grpSp>
    </p:spTree>
    <p:extLst>
      <p:ext uri="{BB962C8B-B14F-4D97-AF65-F5344CB8AC3E}">
        <p14:creationId xmlns:p14="http://schemas.microsoft.com/office/powerpoint/2010/main" val="11116545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arielarrieta.com/wp-content/uploads/2008/07/lampara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105260" y="285728"/>
            <a:ext cx="3783364"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b="1" dirty="0" smtClean="0">
                <a:solidFill>
                  <a:srgbClr val="00B0F0"/>
                </a:solidFill>
                <a:latin typeface="Calibri" pitchFamily="34" charset="0"/>
              </a:rPr>
              <a:t>Dudas?</a:t>
            </a:r>
            <a:endParaRPr lang="es-MX" sz="8000" b="1" dirty="0">
              <a:solidFill>
                <a:srgbClr val="00B0F0"/>
              </a:solidFill>
              <a:latin typeface="Calibri" pitchFamily="34" charset="0"/>
            </a:endParaRPr>
          </a:p>
        </p:txBody>
      </p:sp>
      <p:sp>
        <p:nvSpPr>
          <p:cNvPr id="4" name="3 Rectángulo"/>
          <p:cNvSpPr/>
          <p:nvPr/>
        </p:nvSpPr>
        <p:spPr>
          <a:xfrm>
            <a:off x="3831169" y="6630156"/>
            <a:ext cx="1604927" cy="200055"/>
          </a:xfrm>
          <a:prstGeom prst="rect">
            <a:avLst/>
          </a:prstGeom>
        </p:spPr>
        <p:txBody>
          <a:bodyPr wrap="none">
            <a:spAutoFit/>
          </a:bodyPr>
          <a:lstStyle/>
          <a:p>
            <a:r>
              <a:rPr lang="es-MX" sz="700" dirty="0" smtClean="0"/>
              <a:t>Imagen recuperada: www.google.com</a:t>
            </a:r>
            <a:endParaRPr lang="es-MX" sz="700" dirty="0"/>
          </a:p>
        </p:txBody>
      </p:sp>
    </p:spTree>
    <p:extLst>
      <p:ext uri="{BB962C8B-B14F-4D97-AF65-F5344CB8AC3E}">
        <p14:creationId xmlns:p14="http://schemas.microsoft.com/office/powerpoint/2010/main" val="3256891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79512" y="2115116"/>
            <a:ext cx="9145016"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0000" b="1" i="0" u="none" strike="noStrike" kern="1200" normalizeH="0" baseline="0" noProof="0" dirty="0" smtClean="0">
                <a:ln w="11430"/>
                <a:solidFill>
                  <a:schemeClr val="accent3"/>
                </a:solidFill>
                <a:effectLst>
                  <a:outerShdw blurRad="50800" dist="39000" dir="5460000" algn="tl">
                    <a:srgbClr val="000000">
                      <a:alpha val="38000"/>
                    </a:srgbClr>
                  </a:outerShdw>
                </a:effectLst>
                <a:uLnTx/>
                <a:uFillTx/>
                <a:latin typeface="Calibri" pitchFamily="34" charset="0"/>
                <a:ea typeface="+mn-ea"/>
                <a:cs typeface="+mn-cs"/>
              </a:rPr>
              <a:t>COMUNICACIÓN</a:t>
            </a:r>
            <a:endParaRPr kumimoji="0" lang="es-MX" sz="10000" b="1" i="0" u="none" strike="noStrike" kern="1200" normalizeH="0" baseline="0" noProof="0" dirty="0">
              <a:ln w="11430"/>
              <a:solidFill>
                <a:schemeClr val="accent3"/>
              </a:solidFill>
              <a:effectLst>
                <a:outerShdw blurRad="50800" dist="39000" dir="5460000" algn="tl">
                  <a:srgbClr val="000000">
                    <a:alpha val="38000"/>
                  </a:srgbClr>
                </a:outerShdw>
              </a:effectLst>
              <a:uLnTx/>
              <a:uFillTx/>
              <a:latin typeface="Calibri" pitchFamily="34" charset="0"/>
              <a:ea typeface="+mn-ea"/>
              <a:cs typeface="+mn-cs"/>
            </a:endParaRPr>
          </a:p>
        </p:txBody>
      </p:sp>
    </p:spTree>
    <p:extLst>
      <p:ext uri="{BB962C8B-B14F-4D97-AF65-F5344CB8AC3E}">
        <p14:creationId xmlns:p14="http://schemas.microsoft.com/office/powerpoint/2010/main" val="20135688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268462189"/>
              </p:ext>
            </p:extLst>
          </p:nvPr>
        </p:nvGraphicFramePr>
        <p:xfrm>
          <a:off x="0" y="-365736"/>
          <a:ext cx="9144000" cy="7223736"/>
        </p:xfrm>
        <a:graphic>
          <a:graphicData uri="http://schemas.openxmlformats.org/drawingml/2006/table">
            <a:tbl>
              <a:tblPr firstRow="1" bandRow="1">
                <a:tableStyleId>{1FECB4D8-DB02-4DC6-A0A2-4F2EBAE1DC90}</a:tableStyleId>
              </a:tblPr>
              <a:tblGrid>
                <a:gridCol w="4630515"/>
                <a:gridCol w="3330724"/>
                <a:gridCol w="1182761"/>
              </a:tblGrid>
              <a:tr h="924203">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tr>
              <a:tr h="5463068">
                <a:tc>
                  <a:txBody>
                    <a:bodyPr/>
                    <a:lstStyle/>
                    <a:p>
                      <a:endParaRPr lang="es-MX" sz="2400" b="1" dirty="0" smtClean="0">
                        <a:latin typeface="Calibri" panose="020F0502020204030204" pitchFamily="34" charset="0"/>
                        <a:cs typeface="Arial" panose="020B0604020202020204" pitchFamily="34" charset="0"/>
                      </a:endParaRPr>
                    </a:p>
                    <a:p>
                      <a:r>
                        <a:rPr lang="es-MX" sz="2400" b="1" dirty="0" smtClean="0">
                          <a:latin typeface="Calibri" panose="020F0502020204030204" pitchFamily="34" charset="0"/>
                          <a:cs typeface="Arial" panose="020B0604020202020204" pitchFamily="34" charset="0"/>
                        </a:rPr>
                        <a:t>Trabajo en Equipo</a:t>
                      </a:r>
                    </a:p>
                    <a:p>
                      <a:pPr marL="363538" indent="0"/>
                      <a:r>
                        <a:rPr lang="es-MX" sz="2400" dirty="0" smtClean="0">
                          <a:latin typeface="Calibri" panose="020F0502020204030204" pitchFamily="34" charset="0"/>
                          <a:cs typeface="Arial" panose="020B0604020202020204" pitchFamily="34" charset="0"/>
                        </a:rPr>
                        <a:t>Concepto</a:t>
                      </a:r>
                    </a:p>
                    <a:p>
                      <a:pPr marL="363538" indent="0"/>
                      <a:r>
                        <a:rPr lang="es-MX" sz="2400" dirty="0" smtClean="0">
                          <a:latin typeface="Calibri" panose="020F0502020204030204" pitchFamily="34" charset="0"/>
                          <a:cs typeface="Arial" panose="020B0604020202020204" pitchFamily="34" charset="0"/>
                        </a:rPr>
                        <a:t>Características</a:t>
                      </a:r>
                    </a:p>
                    <a:p>
                      <a:pPr marL="363538" indent="0"/>
                      <a:r>
                        <a:rPr lang="es-MX" sz="2400" dirty="0" smtClean="0">
                          <a:latin typeface="Calibri" panose="020F0502020204030204" pitchFamily="34" charset="0"/>
                          <a:cs typeface="Arial" panose="020B0604020202020204" pitchFamily="34" charset="0"/>
                        </a:rPr>
                        <a:t>Elementos</a:t>
                      </a:r>
                      <a:r>
                        <a:rPr lang="es-MX" sz="2400" baseline="0" dirty="0" smtClean="0">
                          <a:latin typeface="Calibri" panose="020F0502020204030204" pitchFamily="34" charset="0"/>
                          <a:cs typeface="Arial" panose="020B0604020202020204" pitchFamily="34" charset="0"/>
                        </a:rPr>
                        <a:t> claves</a:t>
                      </a:r>
                    </a:p>
                    <a:p>
                      <a:pPr marL="363538" indent="0"/>
                      <a:r>
                        <a:rPr lang="es-MX" sz="2400" baseline="0" dirty="0" smtClean="0">
                          <a:latin typeface="Calibri" panose="020F0502020204030204" pitchFamily="34" charset="0"/>
                          <a:cs typeface="Arial" panose="020B0604020202020204" pitchFamily="34" charset="0"/>
                        </a:rPr>
                        <a:t>10 claves del trabajo en equipo</a:t>
                      </a:r>
                    </a:p>
                    <a:p>
                      <a:pPr marL="363538" indent="0"/>
                      <a:r>
                        <a:rPr lang="es-MX" sz="2400" baseline="0" dirty="0" smtClean="0">
                          <a:latin typeface="Calibri" panose="020F0502020204030204" pitchFamily="34" charset="0"/>
                          <a:cs typeface="Arial" panose="020B0604020202020204" pitchFamily="34" charset="0"/>
                        </a:rPr>
                        <a:t>Actividades de importancia</a:t>
                      </a:r>
                    </a:p>
                    <a:p>
                      <a:pPr marL="363538" indent="0"/>
                      <a:r>
                        <a:rPr lang="es-MX" sz="2400" baseline="0" dirty="0" smtClean="0">
                          <a:latin typeface="Calibri" panose="020F0502020204030204" pitchFamily="34" charset="0"/>
                          <a:cs typeface="Arial" panose="020B0604020202020204" pitchFamily="34" charset="0"/>
                        </a:rPr>
                        <a:t>Formas de equipos</a:t>
                      </a:r>
                    </a:p>
                    <a:p>
                      <a:pPr marL="363538" indent="0"/>
                      <a:r>
                        <a:rPr lang="es-MX" sz="2400" baseline="0" dirty="0" smtClean="0">
                          <a:latin typeface="Calibri" panose="020F0502020204030204" pitchFamily="34" charset="0"/>
                          <a:cs typeface="Arial" panose="020B0604020202020204" pitchFamily="34" charset="0"/>
                        </a:rPr>
                        <a:t>Condiciones que deben de reunir los miembros del equipo</a:t>
                      </a:r>
                    </a:p>
                    <a:p>
                      <a:pPr marL="363538" indent="0"/>
                      <a:r>
                        <a:rPr lang="es-MX" sz="2400" baseline="0" dirty="0" smtClean="0">
                          <a:latin typeface="Calibri" panose="020F0502020204030204" pitchFamily="34" charset="0"/>
                          <a:cs typeface="Arial" panose="020B0604020202020204" pitchFamily="34" charset="0"/>
                        </a:rPr>
                        <a:t>Técnicas de trabajo</a:t>
                      </a:r>
                    </a:p>
                    <a:p>
                      <a:pPr marL="363538" indent="0"/>
                      <a:r>
                        <a:rPr lang="es-MX" sz="2400" baseline="0" dirty="0" smtClean="0">
                          <a:latin typeface="Calibri" panose="020F0502020204030204" pitchFamily="34" charset="0"/>
                          <a:cs typeface="Arial" panose="020B0604020202020204" pitchFamily="34" charset="0"/>
                        </a:rPr>
                        <a:t>Fallas en los equipos de trabajo </a:t>
                      </a:r>
                      <a:endParaRPr lang="es-MX" sz="2400" dirty="0">
                        <a:latin typeface="Calibri" panose="020F0502020204030204" pitchFamily="34" charset="0"/>
                        <a:cs typeface="Arial" panose="020B0604020202020204" pitchFamily="34" charset="0"/>
                      </a:endParaRPr>
                    </a:p>
                  </a:txBody>
                  <a:tcPr/>
                </a:tc>
                <a:tc>
                  <a:txBody>
                    <a:bodyPr/>
                    <a:lstStyle/>
                    <a:p>
                      <a:endParaRPr lang="es-MX" sz="2400" dirty="0" smtClean="0"/>
                    </a:p>
                    <a:p>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kumimoji="0" lang="es-MX" sz="2400" kern="1200" dirty="0" smtClean="0">
                        <a:solidFill>
                          <a:schemeClr val="dk1"/>
                        </a:solidFill>
                        <a:latin typeface="+mn-lt"/>
                        <a:ea typeface="+mn-ea"/>
                        <a:cs typeface="Arial" panose="020B0604020202020204" pitchFamily="34" charset="0"/>
                      </a:endParaRPr>
                    </a:p>
                    <a:p>
                      <a:endParaRPr lang="es-MX" sz="2400" dirty="0" smtClean="0">
                        <a:latin typeface="+mj-lt"/>
                        <a:cs typeface="Arial" panose="020B0604020202020204" pitchFamily="34" charset="0"/>
                      </a:endParaRPr>
                    </a:p>
                    <a:p>
                      <a:endParaRPr lang="es-MX" sz="2400" dirty="0">
                        <a:latin typeface="+mj-lt"/>
                        <a:cs typeface="Arial" panose="020B0604020202020204" pitchFamily="34" charset="0"/>
                      </a:endParaRPr>
                    </a:p>
                  </a:txBody>
                  <a:tcPr/>
                </a:tc>
                <a:tc>
                  <a:txBody>
                    <a:bodyPr/>
                    <a:lstStyle/>
                    <a:p>
                      <a:pPr algn="ctr"/>
                      <a:endParaRPr lang="es-MX" sz="2400" dirty="0" smtClean="0">
                        <a:latin typeface="Calibri" panose="020F0502020204030204" pitchFamily="34" charset="0"/>
                        <a:cs typeface="Arial" panose="020B0604020202020204" pitchFamily="34" charset="0"/>
                      </a:endParaRPr>
                    </a:p>
                    <a:p>
                      <a:pPr algn="ctr"/>
                      <a:r>
                        <a:rPr lang="es-MX" sz="2400" dirty="0" smtClean="0">
                          <a:latin typeface="Calibri" panose="020F0502020204030204" pitchFamily="34" charset="0"/>
                          <a:cs typeface="Arial" panose="020B0604020202020204" pitchFamily="34" charset="0"/>
                        </a:rPr>
                        <a:t>109</a:t>
                      </a:r>
                    </a:p>
                    <a:p>
                      <a:pPr algn="ctr"/>
                      <a:r>
                        <a:rPr lang="es-MX" sz="2400" dirty="0" smtClean="0">
                          <a:latin typeface="Calibri" panose="020F0502020204030204" pitchFamily="34" charset="0"/>
                          <a:cs typeface="Arial" panose="020B0604020202020204" pitchFamily="34" charset="0"/>
                        </a:rPr>
                        <a:t>111</a:t>
                      </a:r>
                    </a:p>
                    <a:p>
                      <a:pPr algn="ctr"/>
                      <a:r>
                        <a:rPr lang="es-MX" sz="2400" dirty="0" smtClean="0">
                          <a:latin typeface="Calibri" panose="020F0502020204030204" pitchFamily="34" charset="0"/>
                          <a:cs typeface="Arial" panose="020B0604020202020204" pitchFamily="34" charset="0"/>
                        </a:rPr>
                        <a:t>112</a:t>
                      </a:r>
                    </a:p>
                    <a:p>
                      <a:pPr algn="ctr"/>
                      <a:r>
                        <a:rPr lang="es-MX" sz="2400" dirty="0" smtClean="0">
                          <a:latin typeface="Calibri" panose="020F0502020204030204" pitchFamily="34" charset="0"/>
                          <a:cs typeface="Arial" panose="020B0604020202020204" pitchFamily="34" charset="0"/>
                        </a:rPr>
                        <a:t>113</a:t>
                      </a:r>
                    </a:p>
                    <a:p>
                      <a:pPr algn="ctr"/>
                      <a:r>
                        <a:rPr lang="es-MX" sz="2400" dirty="0" smtClean="0">
                          <a:latin typeface="Calibri" panose="020F0502020204030204" pitchFamily="34" charset="0"/>
                          <a:cs typeface="Arial" panose="020B0604020202020204" pitchFamily="34" charset="0"/>
                        </a:rPr>
                        <a:t>116</a:t>
                      </a:r>
                    </a:p>
                    <a:p>
                      <a:pPr algn="ctr"/>
                      <a:r>
                        <a:rPr lang="es-MX" sz="2400" dirty="0" smtClean="0">
                          <a:latin typeface="Calibri" panose="020F0502020204030204" pitchFamily="34" charset="0"/>
                          <a:cs typeface="Arial" panose="020B0604020202020204" pitchFamily="34" charset="0"/>
                        </a:rPr>
                        <a:t>121</a:t>
                      </a:r>
                    </a:p>
                    <a:p>
                      <a:pPr algn="ctr"/>
                      <a:r>
                        <a:rPr lang="es-MX" sz="2400" dirty="0" smtClean="0">
                          <a:latin typeface="Calibri" panose="020F0502020204030204" pitchFamily="34" charset="0"/>
                          <a:cs typeface="Arial" panose="020B0604020202020204" pitchFamily="34" charset="0"/>
                        </a:rPr>
                        <a:t>122</a:t>
                      </a:r>
                    </a:p>
                    <a:p>
                      <a:pPr algn="ctr"/>
                      <a:endParaRPr lang="es-MX" sz="2400" dirty="0" smtClean="0">
                        <a:latin typeface="Calibri" panose="020F0502020204030204" pitchFamily="34" charset="0"/>
                        <a:cs typeface="Arial" panose="020B0604020202020204" pitchFamily="34" charset="0"/>
                      </a:endParaRPr>
                    </a:p>
                    <a:p>
                      <a:pPr algn="ctr"/>
                      <a:r>
                        <a:rPr lang="es-MX" sz="2400" dirty="0" smtClean="0">
                          <a:latin typeface="Calibri" panose="020F0502020204030204" pitchFamily="34" charset="0"/>
                          <a:cs typeface="Arial" panose="020B0604020202020204" pitchFamily="34" charset="0"/>
                        </a:rPr>
                        <a:t>124</a:t>
                      </a:r>
                    </a:p>
                    <a:p>
                      <a:pPr algn="ctr"/>
                      <a:r>
                        <a:rPr lang="es-MX" sz="2400" dirty="0" smtClean="0">
                          <a:latin typeface="Calibri" panose="020F0502020204030204" pitchFamily="34" charset="0"/>
                          <a:cs typeface="Arial" panose="020B0604020202020204" pitchFamily="34" charset="0"/>
                        </a:rPr>
                        <a:t>125</a:t>
                      </a:r>
                    </a:p>
                    <a:p>
                      <a:pPr algn="ctr"/>
                      <a:r>
                        <a:rPr lang="es-MX" sz="2400" dirty="0" smtClean="0">
                          <a:latin typeface="Calibri" panose="020F0502020204030204" pitchFamily="34" charset="0"/>
                          <a:cs typeface="Arial" panose="020B0604020202020204" pitchFamily="34" charset="0"/>
                        </a:rPr>
                        <a:t>126</a:t>
                      </a:r>
                      <a:endParaRPr lang="es-MX" sz="2400" dirty="0">
                        <a:latin typeface="Calibri" panose="020F0502020204030204" pitchFamily="34" charset="0"/>
                        <a:cs typeface="Arial" panose="020B0604020202020204" pitchFamily="34" charset="0"/>
                      </a:endParaRPr>
                    </a:p>
                  </a:txBody>
                  <a:tcPr/>
                </a:tc>
              </a:tr>
              <a:tr h="8364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2400" kern="1200" dirty="0" smtClean="0">
                          <a:solidFill>
                            <a:schemeClr val="dk1"/>
                          </a:solidFill>
                          <a:latin typeface="Calibri" panose="020F0502020204030204" pitchFamily="34" charset="0"/>
                          <a:ea typeface="+mn-ea"/>
                          <a:cs typeface="Arial" panose="020B0604020202020204" pitchFamily="34" charset="0"/>
                        </a:rPr>
                        <a:t>Bibliografía</a:t>
                      </a:r>
                    </a:p>
                    <a:p>
                      <a:endParaRPr lang="es-MX" sz="2400" dirty="0">
                        <a:latin typeface="Calibri" panose="020F050202020403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latin typeface="Calibri" panose="020F0502020204030204" pitchFamily="34" charset="0"/>
                          <a:cs typeface="Arial" panose="020B0604020202020204" pitchFamily="34" charset="0"/>
                        </a:rPr>
                        <a:t>128</a:t>
                      </a:r>
                      <a:endParaRPr lang="es-MX" sz="2400" dirty="0">
                        <a:latin typeface="Calibri" panose="020F050202020403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16757421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masternewmedia.org/images/stockxpertcom_id90702_size45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4 Rectángulo"/>
          <p:cNvSpPr/>
          <p:nvPr/>
        </p:nvSpPr>
        <p:spPr>
          <a:xfrm>
            <a:off x="3615145" y="6630156"/>
            <a:ext cx="1604927" cy="200055"/>
          </a:xfrm>
          <a:prstGeom prst="rect">
            <a:avLst/>
          </a:prstGeom>
        </p:spPr>
        <p:txBody>
          <a:bodyPr wrap="none">
            <a:spAutoFit/>
          </a:bodyPr>
          <a:lstStyle/>
          <a:p>
            <a:r>
              <a:rPr lang="es-MX" sz="700" dirty="0" smtClean="0"/>
              <a:t>Imagen recuperada: www.google.com</a:t>
            </a:r>
            <a:endParaRPr lang="es-MX" sz="700" dirty="0"/>
          </a:p>
        </p:txBody>
      </p:sp>
    </p:spTree>
    <p:extLst>
      <p:ext uri="{BB962C8B-B14F-4D97-AF65-F5344CB8AC3E}">
        <p14:creationId xmlns:p14="http://schemas.microsoft.com/office/powerpoint/2010/main" val="17950500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872" y="1453832"/>
            <a:ext cx="8229600" cy="5431552"/>
          </a:xfrm>
        </p:spPr>
        <p:txBody>
          <a:bodyPr>
            <a:normAutofit lnSpcReduction="10000"/>
          </a:bodyPr>
          <a:lstStyle/>
          <a:p>
            <a:pPr algn="just">
              <a:buNone/>
            </a:pPr>
            <a:r>
              <a:rPr lang="es-MX" dirty="0" smtClean="0">
                <a:latin typeface="Calibri" pitchFamily="34" charset="0"/>
              </a:rPr>
              <a:t>    Las organizaciones de éxito son aquellas que le dan la verdadera importancia a las comunicaciones y la información, ya que ellas han comprendido que éstas contribuyen en gran parte a mejorar el ambiente comunicativo y el clima laboral, procurando la integración de esfuerzos y el fortalecimiento de la organización.</a:t>
            </a:r>
          </a:p>
          <a:p>
            <a:pPr algn="just">
              <a:buNone/>
            </a:pPr>
            <a:r>
              <a:rPr lang="es-MX" dirty="0" smtClean="0">
                <a:latin typeface="Calibri" pitchFamily="34" charset="0"/>
              </a:rPr>
              <a:t>   </a:t>
            </a:r>
          </a:p>
          <a:p>
            <a:pPr algn="just">
              <a:buNone/>
            </a:pPr>
            <a:r>
              <a:rPr lang="es-MX" dirty="0" smtClean="0">
                <a:latin typeface="Calibri" pitchFamily="34" charset="0"/>
              </a:rPr>
              <a:t>   Los miembros garantizan su conocimiento e identificación con la organización, debido a que ellos se sienten tomados en cuenta para el desarrollo de las metas de la empresa. </a:t>
            </a:r>
            <a:endParaRPr lang="es-MX" dirty="0">
              <a:latin typeface="Calibri" pitchFamily="34" charset="0"/>
            </a:endParaRPr>
          </a:p>
        </p:txBody>
      </p:sp>
      <p:sp>
        <p:nvSpPr>
          <p:cNvPr id="5" name="Title 1"/>
          <p:cNvSpPr>
            <a:spLocks noGrp="1"/>
          </p:cNvSpPr>
          <p:nvPr>
            <p:ph type="title"/>
          </p:nvPr>
        </p:nvSpPr>
        <p:spPr>
          <a:xfrm>
            <a:off x="1269238" y="269776"/>
            <a:ext cx="6615130" cy="1143000"/>
          </a:xfrm>
        </p:spPr>
        <p:txBody>
          <a:bodyPr/>
          <a:lstStyle/>
          <a:p>
            <a:pPr algn="ctr"/>
            <a:r>
              <a:rPr lang="es-MX" sz="5400" b="1" dirty="0" smtClean="0">
                <a:solidFill>
                  <a:schemeClr val="accent3"/>
                </a:solidFill>
                <a:latin typeface="Calibri" pitchFamily="34" charset="0"/>
                <a:cs typeface="Calibri" pitchFamily="34" charset="0"/>
              </a:rPr>
              <a:t>Introducción</a:t>
            </a:r>
            <a:endParaRPr lang="es-MX" sz="5400" b="1" dirty="0">
              <a:solidFill>
                <a:schemeClr val="accent3"/>
              </a:solidFill>
              <a:latin typeface="Calibri" pitchFamily="34" charset="0"/>
              <a:cs typeface="Calibri" pitchFamily="34" charset="0"/>
            </a:endParaRPr>
          </a:p>
        </p:txBody>
      </p:sp>
    </p:spTree>
    <p:extLst>
      <p:ext uri="{BB962C8B-B14F-4D97-AF65-F5344CB8AC3E}">
        <p14:creationId xmlns:p14="http://schemas.microsoft.com/office/powerpoint/2010/main" val="65529303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500050"/>
            <a:ext cx="8229600" cy="1143000"/>
          </a:xfrm>
        </p:spPr>
        <p:txBody>
          <a:bodyPr>
            <a:noAutofit/>
          </a:bodyPr>
          <a:lstStyle/>
          <a:p>
            <a:r>
              <a:rPr lang="es-MX" sz="5400" b="1" dirty="0" smtClean="0">
                <a:solidFill>
                  <a:srgbClr val="FFC000"/>
                </a:solidFill>
                <a:latin typeface="Calibri" pitchFamily="34" charset="0"/>
              </a:rPr>
              <a:t>Definición de Comunicación</a:t>
            </a:r>
            <a:endParaRPr lang="es-MX" sz="5400" b="1" dirty="0">
              <a:solidFill>
                <a:srgbClr val="FFC000"/>
              </a:solidFill>
              <a:latin typeface="Calibri" pitchFamily="34" charset="0"/>
            </a:endParaRPr>
          </a:p>
        </p:txBody>
      </p:sp>
      <p:sp>
        <p:nvSpPr>
          <p:cNvPr id="4" name="Content Placeholder 3"/>
          <p:cNvSpPr>
            <a:spLocks noGrp="1"/>
          </p:cNvSpPr>
          <p:nvPr>
            <p:ph idx="1"/>
          </p:nvPr>
        </p:nvSpPr>
        <p:spPr>
          <a:xfrm>
            <a:off x="357158" y="2146303"/>
            <a:ext cx="6043626" cy="4140217"/>
          </a:xfrm>
        </p:spPr>
        <p:txBody>
          <a:bodyPr>
            <a:normAutofit fontScale="92500" lnSpcReduction="20000"/>
          </a:bodyPr>
          <a:lstStyle/>
          <a:p>
            <a:pPr algn="just">
              <a:buClr>
                <a:srgbClr val="FFC000"/>
              </a:buClr>
            </a:pPr>
            <a:r>
              <a:rPr lang="es-MX" dirty="0" smtClean="0">
                <a:latin typeface="Calibri" pitchFamily="34" charset="0"/>
              </a:rPr>
              <a:t>Proceso a través del cual se transmite y recibe información en un grupo social.</a:t>
            </a:r>
          </a:p>
          <a:p>
            <a:pPr>
              <a:buClr>
                <a:srgbClr val="FFC000"/>
              </a:buClr>
              <a:buNone/>
            </a:pPr>
            <a:r>
              <a:rPr lang="es-ES_tradnl" dirty="0" smtClean="0">
                <a:latin typeface="Calibri" pitchFamily="34" charset="0"/>
              </a:rPr>
              <a:t> </a:t>
            </a:r>
            <a:endParaRPr lang="es-MX" dirty="0" smtClean="0">
              <a:latin typeface="Calibri" pitchFamily="34" charset="0"/>
            </a:endParaRPr>
          </a:p>
          <a:p>
            <a:pPr lvl="0" algn="just">
              <a:buClr>
                <a:srgbClr val="FFC000"/>
              </a:buClr>
            </a:pPr>
            <a:r>
              <a:rPr lang="es-ES_tradnl" dirty="0" smtClean="0">
                <a:latin typeface="Calibri" pitchFamily="34" charset="0"/>
              </a:rPr>
              <a:t>Es el arte de desarrollar y lograr entendimiento entre las personas, es el proceso de intercambiar información y sentimientos entre dos o más personas.</a:t>
            </a:r>
            <a:endParaRPr lang="es-MX" dirty="0" smtClean="0">
              <a:latin typeface="Calibri" pitchFamily="34" charset="0"/>
            </a:endParaRPr>
          </a:p>
          <a:p>
            <a:pPr>
              <a:buClr>
                <a:srgbClr val="FFC000"/>
              </a:buClr>
              <a:buNone/>
            </a:pPr>
            <a:r>
              <a:rPr lang="es-ES_tradnl" dirty="0" smtClean="0">
                <a:latin typeface="Calibri" pitchFamily="34" charset="0"/>
              </a:rPr>
              <a:t> </a:t>
            </a:r>
            <a:endParaRPr lang="es-MX" dirty="0" smtClean="0">
              <a:latin typeface="Calibri" pitchFamily="34" charset="0"/>
            </a:endParaRPr>
          </a:p>
          <a:p>
            <a:pPr>
              <a:buClr>
                <a:srgbClr val="FFC000"/>
              </a:buClr>
            </a:pPr>
            <a:endParaRPr lang="es-MX" dirty="0">
              <a:latin typeface="Calibri" pitchFamily="34" charset="0"/>
            </a:endParaRPr>
          </a:p>
        </p:txBody>
      </p:sp>
      <p:pic>
        <p:nvPicPr>
          <p:cNvPr id="8194" name="Picture 2" descr="http://mouriz.files.wordpress.com/2007/06/comunicacion-3.jpg"/>
          <p:cNvPicPr>
            <a:picLocks noChangeAspect="1" noChangeArrowheads="1"/>
          </p:cNvPicPr>
          <p:nvPr/>
        </p:nvPicPr>
        <p:blipFill>
          <a:blip r:embed="rId2" cstate="print"/>
          <a:srcRect/>
          <a:stretch>
            <a:fillRect/>
          </a:stretch>
        </p:blipFill>
        <p:spPr bwMode="auto">
          <a:xfrm>
            <a:off x="6455221" y="1631037"/>
            <a:ext cx="2581275" cy="4733936"/>
          </a:xfrm>
          <a:prstGeom prst="rect">
            <a:avLst/>
          </a:prstGeom>
          <a:noFill/>
        </p:spPr>
      </p:pic>
      <p:sp>
        <p:nvSpPr>
          <p:cNvPr id="5" name="4 Rectángulo"/>
          <p:cNvSpPr/>
          <p:nvPr/>
        </p:nvSpPr>
        <p:spPr>
          <a:xfrm>
            <a:off x="7050898" y="6541770"/>
            <a:ext cx="1604927" cy="200055"/>
          </a:xfrm>
          <a:prstGeom prst="rect">
            <a:avLst/>
          </a:prstGeom>
        </p:spPr>
        <p:txBody>
          <a:bodyPr wrap="none">
            <a:spAutoFit/>
          </a:bodyPr>
          <a:lstStyle/>
          <a:p>
            <a:r>
              <a:rPr lang="es-MX" sz="700" dirty="0" smtClean="0"/>
              <a:t>Imagen recuperada: www.google.com</a:t>
            </a:r>
            <a:endParaRPr lang="es-MX" sz="700" dirty="0"/>
          </a:p>
        </p:txBody>
      </p:sp>
    </p:spTree>
    <p:extLst>
      <p:ext uri="{BB962C8B-B14F-4D97-AF65-F5344CB8AC3E}">
        <p14:creationId xmlns:p14="http://schemas.microsoft.com/office/powerpoint/2010/main" val="27670863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8229600" cy="1143000"/>
          </a:xfrm>
        </p:spPr>
        <p:txBody>
          <a:bodyPr>
            <a:noAutofit/>
          </a:bodyPr>
          <a:lstStyle/>
          <a:p>
            <a:pPr algn="ctr"/>
            <a:r>
              <a:rPr lang="es-MX" sz="5000" b="1" dirty="0" smtClean="0">
                <a:solidFill>
                  <a:srgbClr val="FFC000"/>
                </a:solidFill>
                <a:latin typeface="Calibri" pitchFamily="34" charset="0"/>
              </a:rPr>
              <a:t>Proceso de la Comunicación </a:t>
            </a:r>
            <a:r>
              <a:rPr lang="es-MX" sz="5000" dirty="0" smtClean="0">
                <a:solidFill>
                  <a:srgbClr val="FFC000"/>
                </a:solidFill>
                <a:latin typeface="Calibri" pitchFamily="34" charset="0"/>
              </a:rPr>
              <a:t/>
            </a:r>
            <a:br>
              <a:rPr lang="es-MX" sz="5000" dirty="0" smtClean="0">
                <a:solidFill>
                  <a:srgbClr val="FFC000"/>
                </a:solidFill>
                <a:latin typeface="Calibri" pitchFamily="34" charset="0"/>
              </a:rPr>
            </a:br>
            <a:endParaRPr lang="es-MX" sz="5000" dirty="0">
              <a:solidFill>
                <a:srgbClr val="FFC000"/>
              </a:solidFill>
              <a:latin typeface="Calibri"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054738148"/>
              </p:ext>
            </p:extLst>
          </p:nvPr>
        </p:nvGraphicFramePr>
        <p:xfrm>
          <a:off x="683568" y="1844824"/>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601911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cronopios.blogia.com/upload/20071113224432-tv.jpg"/>
          <p:cNvPicPr>
            <a:picLocks noChangeAspect="1" noChangeArrowheads="1"/>
          </p:cNvPicPr>
          <p:nvPr/>
        </p:nvPicPr>
        <p:blipFill>
          <a:blip r:embed="rId2" cstate="print">
            <a:lum bright="70000" contrast="-70000"/>
            <a:extLst>
              <a:ext uri="{BEBA8EAE-BF5A-486C-A8C5-ECC9F3942E4B}">
                <a14:imgProps xmlns:a14="http://schemas.microsoft.com/office/drawing/2010/main">
                  <a14:imgLayer r:embed="rId3">
                    <a14:imgEffect>
                      <a14:colorTemperature colorTemp="5900"/>
                    </a14:imgEffect>
                  </a14:imgLayer>
                </a14:imgProps>
              </a:ext>
            </a:extLst>
          </a:blip>
          <a:srcRect/>
          <a:stretch>
            <a:fillRect/>
          </a:stretch>
        </p:blipFill>
        <p:spPr bwMode="auto">
          <a:xfrm>
            <a:off x="611560" y="620688"/>
            <a:ext cx="8280920" cy="5597544"/>
          </a:xfrm>
          <a:prstGeom prst="rect">
            <a:avLst/>
          </a:prstGeom>
          <a:noFill/>
        </p:spPr>
      </p:pic>
      <p:sp>
        <p:nvSpPr>
          <p:cNvPr id="3" name="Content Placeholder 2"/>
          <p:cNvSpPr>
            <a:spLocks noGrp="1"/>
          </p:cNvSpPr>
          <p:nvPr>
            <p:ph idx="1"/>
          </p:nvPr>
        </p:nvSpPr>
        <p:spPr>
          <a:xfrm>
            <a:off x="683568" y="476672"/>
            <a:ext cx="7920880" cy="5446934"/>
          </a:xfrm>
        </p:spPr>
        <p:txBody>
          <a:bodyPr>
            <a:normAutofit fontScale="92500"/>
          </a:bodyPr>
          <a:lstStyle/>
          <a:p>
            <a:pPr algn="just">
              <a:buNone/>
            </a:pPr>
            <a:r>
              <a:rPr lang="es-MX" dirty="0" smtClean="0">
                <a:latin typeface="Calibri" pitchFamily="34" charset="0"/>
              </a:rPr>
              <a:t> </a:t>
            </a:r>
          </a:p>
          <a:p>
            <a:pPr algn="just">
              <a:buClr>
                <a:schemeClr val="accent3"/>
              </a:buClr>
              <a:buFont typeface="Wingdings" panose="05000000000000000000" pitchFamily="2" charset="2"/>
              <a:buChar char="Ø"/>
            </a:pPr>
            <a:r>
              <a:rPr lang="es-ES" b="1" dirty="0" smtClean="0">
                <a:solidFill>
                  <a:srgbClr val="FFC000"/>
                </a:solidFill>
                <a:latin typeface="Calibri" pitchFamily="34" charset="0"/>
              </a:rPr>
              <a:t>Emisor. </a:t>
            </a:r>
            <a:r>
              <a:rPr lang="es-ES" dirty="0" smtClean="0">
                <a:solidFill>
                  <a:schemeClr val="bg1"/>
                </a:solidFill>
                <a:latin typeface="Calibri" pitchFamily="34" charset="0"/>
              </a:rPr>
              <a:t>Persona o grupo de personas que transmiten información.</a:t>
            </a:r>
            <a:endParaRPr lang="es-MX" dirty="0" smtClean="0">
              <a:solidFill>
                <a:schemeClr val="bg1"/>
              </a:solidFill>
              <a:latin typeface="Calibri" pitchFamily="34" charset="0"/>
            </a:endParaRPr>
          </a:p>
          <a:p>
            <a:pPr algn="just">
              <a:buClr>
                <a:schemeClr val="accent3"/>
              </a:buClr>
              <a:buFont typeface="Wingdings" panose="05000000000000000000" pitchFamily="2" charset="2"/>
              <a:buChar char="Ø"/>
            </a:pPr>
            <a:r>
              <a:rPr lang="es-ES" b="1" dirty="0" smtClean="0">
                <a:solidFill>
                  <a:srgbClr val="FFC000"/>
                </a:solidFill>
                <a:latin typeface="Calibri" pitchFamily="34" charset="0"/>
              </a:rPr>
              <a:t>Mensaje. </a:t>
            </a:r>
            <a:r>
              <a:rPr lang="es-ES" dirty="0" smtClean="0">
                <a:solidFill>
                  <a:schemeClr val="bg1"/>
                </a:solidFill>
                <a:latin typeface="Calibri" pitchFamily="34" charset="0"/>
              </a:rPr>
              <a:t>Es la información que se comunica.</a:t>
            </a:r>
            <a:endParaRPr lang="es-MX" dirty="0" smtClean="0">
              <a:solidFill>
                <a:schemeClr val="bg1"/>
              </a:solidFill>
              <a:latin typeface="Calibri" pitchFamily="34" charset="0"/>
            </a:endParaRPr>
          </a:p>
          <a:p>
            <a:pPr algn="just">
              <a:buClr>
                <a:schemeClr val="accent3"/>
              </a:buClr>
              <a:buFont typeface="Wingdings" panose="05000000000000000000" pitchFamily="2" charset="2"/>
              <a:buChar char="Ø"/>
            </a:pPr>
            <a:r>
              <a:rPr lang="es-ES" b="1" dirty="0" smtClean="0">
                <a:solidFill>
                  <a:srgbClr val="FFC000"/>
                </a:solidFill>
                <a:latin typeface="Calibri" pitchFamily="34" charset="0"/>
              </a:rPr>
              <a:t>Receptor.</a:t>
            </a:r>
            <a:r>
              <a:rPr lang="es-ES" b="1" dirty="0" smtClean="0">
                <a:latin typeface="Calibri" pitchFamily="34" charset="0"/>
              </a:rPr>
              <a:t> </a:t>
            </a:r>
            <a:r>
              <a:rPr lang="es-ES" dirty="0" smtClean="0">
                <a:solidFill>
                  <a:schemeClr val="bg1"/>
                </a:solidFill>
                <a:latin typeface="Calibri" pitchFamily="34" charset="0"/>
              </a:rPr>
              <a:t>Es la persona o grupo de personas que reciben la información.</a:t>
            </a:r>
            <a:endParaRPr lang="es-MX" dirty="0" smtClean="0">
              <a:solidFill>
                <a:schemeClr val="bg1"/>
              </a:solidFill>
              <a:latin typeface="Calibri" pitchFamily="34" charset="0"/>
            </a:endParaRPr>
          </a:p>
          <a:p>
            <a:pPr algn="just">
              <a:buClr>
                <a:schemeClr val="accent3"/>
              </a:buClr>
              <a:buFont typeface="Wingdings" panose="05000000000000000000" pitchFamily="2" charset="2"/>
              <a:buChar char="Ø"/>
            </a:pPr>
            <a:r>
              <a:rPr lang="es-ES" b="1" dirty="0" smtClean="0">
                <a:solidFill>
                  <a:srgbClr val="FFC000"/>
                </a:solidFill>
                <a:latin typeface="Calibri" pitchFamily="34" charset="0"/>
              </a:rPr>
              <a:t>Medio/Vehículo.</a:t>
            </a:r>
            <a:r>
              <a:rPr lang="es-ES" b="1" dirty="0" smtClean="0">
                <a:latin typeface="Calibri" pitchFamily="34" charset="0"/>
              </a:rPr>
              <a:t> </a:t>
            </a:r>
            <a:r>
              <a:rPr lang="es-ES" dirty="0" smtClean="0">
                <a:solidFill>
                  <a:schemeClr val="bg1"/>
                </a:solidFill>
                <a:latin typeface="Calibri" pitchFamily="34" charset="0"/>
              </a:rPr>
              <a:t>Es la forma que se utiliza para transmitir la información, oral, escrita o simbólica.</a:t>
            </a:r>
            <a:endParaRPr lang="es-MX" dirty="0" smtClean="0">
              <a:solidFill>
                <a:schemeClr val="bg1"/>
              </a:solidFill>
              <a:latin typeface="Calibri" pitchFamily="34" charset="0"/>
            </a:endParaRPr>
          </a:p>
          <a:p>
            <a:pPr algn="just">
              <a:buClr>
                <a:schemeClr val="accent3"/>
              </a:buClr>
              <a:buFont typeface="Wingdings" panose="05000000000000000000" pitchFamily="2" charset="2"/>
              <a:buChar char="Ø"/>
            </a:pPr>
            <a:r>
              <a:rPr lang="es-ES" b="1" dirty="0" smtClean="0">
                <a:solidFill>
                  <a:srgbClr val="FFC000"/>
                </a:solidFill>
                <a:latin typeface="Calibri" pitchFamily="34" charset="0"/>
              </a:rPr>
              <a:t>Retroalimentación.</a:t>
            </a:r>
            <a:r>
              <a:rPr lang="es-ES" b="1" dirty="0" smtClean="0">
                <a:latin typeface="Calibri" pitchFamily="34" charset="0"/>
              </a:rPr>
              <a:t> </a:t>
            </a:r>
            <a:r>
              <a:rPr lang="es-ES" dirty="0" smtClean="0">
                <a:solidFill>
                  <a:schemeClr val="bg1"/>
                </a:solidFill>
                <a:latin typeface="Calibri" pitchFamily="34" charset="0"/>
              </a:rPr>
              <a:t>Es la respuesta que da el receptor al recibir el mensaje y sirve al emisor como grado de captación del mensaje.</a:t>
            </a:r>
            <a:endParaRPr lang="es-MX" dirty="0" smtClean="0">
              <a:solidFill>
                <a:schemeClr val="bg1"/>
              </a:solidFill>
              <a:latin typeface="Calibri" pitchFamily="34" charset="0"/>
            </a:endParaRPr>
          </a:p>
          <a:p>
            <a:pPr algn="just"/>
            <a:endParaRPr lang="es-MX" dirty="0">
              <a:solidFill>
                <a:schemeClr val="bg1"/>
              </a:solidFill>
              <a:latin typeface="Calibri" pitchFamily="34" charset="0"/>
            </a:endParaRPr>
          </a:p>
        </p:txBody>
      </p:sp>
      <p:sp>
        <p:nvSpPr>
          <p:cNvPr id="6" name="5 Rectángulo"/>
          <p:cNvSpPr/>
          <p:nvPr/>
        </p:nvSpPr>
        <p:spPr>
          <a:xfrm>
            <a:off x="3615145" y="6630156"/>
            <a:ext cx="1604927" cy="200055"/>
          </a:xfrm>
          <a:prstGeom prst="rect">
            <a:avLst/>
          </a:prstGeom>
        </p:spPr>
        <p:txBody>
          <a:bodyPr wrap="none">
            <a:spAutoFit/>
          </a:bodyPr>
          <a:lstStyle/>
          <a:p>
            <a:r>
              <a:rPr lang="es-MX" sz="700" dirty="0" smtClean="0"/>
              <a:t>Imagen recuperada: www.google.com</a:t>
            </a:r>
            <a:endParaRPr lang="es-MX" sz="700" dirty="0"/>
          </a:p>
        </p:txBody>
      </p:sp>
    </p:spTree>
    <p:extLst>
      <p:ext uri="{BB962C8B-B14F-4D97-AF65-F5344CB8AC3E}">
        <p14:creationId xmlns:p14="http://schemas.microsoft.com/office/powerpoint/2010/main" val="240719519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conection1.blogspot.es/img/comunicacion.jpg"/>
          <p:cNvPicPr>
            <a:picLocks noChangeAspect="1" noChangeArrowheads="1"/>
          </p:cNvPicPr>
          <p:nvPr/>
        </p:nvPicPr>
        <p:blipFill>
          <a:blip r:embed="rId2" cstate="print"/>
          <a:srcRect/>
          <a:stretch>
            <a:fillRect/>
          </a:stretch>
        </p:blipFill>
        <p:spPr bwMode="auto">
          <a:xfrm>
            <a:off x="0" y="0"/>
            <a:ext cx="9120610" cy="6858000"/>
          </a:xfrm>
          <a:prstGeom prst="rect">
            <a:avLst/>
          </a:prstGeom>
          <a:noFill/>
        </p:spPr>
      </p:pic>
      <p:sp>
        <p:nvSpPr>
          <p:cNvPr id="3" name="2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53785460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8223" y="125760"/>
            <a:ext cx="8229600" cy="1143000"/>
          </a:xfrm>
        </p:spPr>
        <p:txBody>
          <a:bodyPr>
            <a:normAutofit fontScale="90000"/>
          </a:bodyPr>
          <a:lstStyle/>
          <a:p>
            <a:pPr algn="l"/>
            <a:r>
              <a:rPr lang="es-ES_tradnl" b="1" dirty="0" smtClean="0">
                <a:solidFill>
                  <a:srgbClr val="FFC000"/>
                </a:solidFill>
                <a:effectLst/>
                <a:latin typeface="Calibri" pitchFamily="34" charset="0"/>
              </a:rPr>
              <a:t>Propósitos de la comunicación</a:t>
            </a:r>
            <a:r>
              <a:rPr lang="es-MX" dirty="0" smtClean="0">
                <a:solidFill>
                  <a:srgbClr val="FFC000"/>
                </a:solidFill>
                <a:effectLst/>
                <a:latin typeface="Calibri" pitchFamily="34" charset="0"/>
              </a:rPr>
              <a:t/>
            </a:r>
            <a:br>
              <a:rPr lang="es-MX" dirty="0" smtClean="0">
                <a:solidFill>
                  <a:srgbClr val="FFC000"/>
                </a:solidFill>
                <a:effectLst/>
                <a:latin typeface="Calibri" pitchFamily="34" charset="0"/>
              </a:rPr>
            </a:br>
            <a:endParaRPr lang="es-MX" dirty="0">
              <a:solidFill>
                <a:srgbClr val="FFC000"/>
              </a:solidFill>
              <a:effectLst/>
              <a:latin typeface="Calibri" pitchFamily="34" charset="0"/>
            </a:endParaRPr>
          </a:p>
        </p:txBody>
      </p:sp>
      <p:sp>
        <p:nvSpPr>
          <p:cNvPr id="3" name="Content Placeholder 2"/>
          <p:cNvSpPr>
            <a:spLocks noGrp="1"/>
          </p:cNvSpPr>
          <p:nvPr>
            <p:ph idx="1"/>
          </p:nvPr>
        </p:nvSpPr>
        <p:spPr>
          <a:xfrm>
            <a:off x="539552" y="1052736"/>
            <a:ext cx="8229600" cy="5429264"/>
          </a:xfrm>
        </p:spPr>
        <p:txBody>
          <a:bodyPr>
            <a:noAutofit/>
          </a:bodyPr>
          <a:lstStyle/>
          <a:p>
            <a:pPr algn="just">
              <a:buNone/>
            </a:pPr>
            <a:r>
              <a:rPr lang="es-ES_tradnl" sz="2400" b="1" dirty="0" smtClean="0">
                <a:latin typeface="Calibri" pitchFamily="34" charset="0"/>
              </a:rPr>
              <a:t>   </a:t>
            </a:r>
            <a:r>
              <a:rPr lang="es-ES_tradnl" sz="2400" dirty="0" smtClean="0">
                <a:latin typeface="Calibri" pitchFamily="34" charset="0"/>
              </a:rPr>
              <a:t>El propósito de la comunicación en una empresa es realizar el cambio, influir en las acciones hacia el bienestar de la misma.</a:t>
            </a:r>
          </a:p>
          <a:p>
            <a:pPr algn="just">
              <a:buNone/>
            </a:pPr>
            <a:r>
              <a:rPr lang="es-ES_tradnl" sz="2400" dirty="0" smtClean="0">
                <a:latin typeface="Calibri" pitchFamily="34" charset="0"/>
              </a:rPr>
              <a:t>   </a:t>
            </a:r>
          </a:p>
          <a:p>
            <a:pPr algn="just">
              <a:buNone/>
            </a:pPr>
            <a:r>
              <a:rPr lang="es-ES_tradnl" sz="2400" dirty="0" smtClean="0">
                <a:latin typeface="Calibri" pitchFamily="34" charset="0"/>
              </a:rPr>
              <a:t>    Particularmente la comunicación es necesaria para:</a:t>
            </a:r>
            <a:endParaRPr lang="es-MX" sz="2400" dirty="0" smtClean="0">
              <a:latin typeface="Calibri" pitchFamily="34" charset="0"/>
            </a:endParaRPr>
          </a:p>
          <a:p>
            <a:pPr algn="just">
              <a:buClr>
                <a:schemeClr val="tx1"/>
              </a:buClr>
              <a:buFont typeface="Wingdings" panose="05000000000000000000" pitchFamily="2" charset="2"/>
              <a:buChar char="ü"/>
            </a:pPr>
            <a:r>
              <a:rPr lang="es-ES_tradnl" sz="2400" dirty="0" smtClean="0">
                <a:latin typeface="Calibri" pitchFamily="34" charset="0"/>
              </a:rPr>
              <a:t> </a:t>
            </a:r>
            <a:r>
              <a:rPr lang="es-ES_tradnl" sz="2400" dirty="0" smtClean="0">
                <a:solidFill>
                  <a:srgbClr val="FFC000"/>
                </a:solidFill>
                <a:latin typeface="Calibri" pitchFamily="34" charset="0"/>
              </a:rPr>
              <a:t>Establecer y difundir las metas de una empresa.</a:t>
            </a:r>
            <a:endParaRPr lang="es-MX" sz="2400" dirty="0" smtClean="0">
              <a:solidFill>
                <a:srgbClr val="FFC000"/>
              </a:solidFill>
              <a:latin typeface="Calibri" pitchFamily="34" charset="0"/>
            </a:endParaRPr>
          </a:p>
          <a:p>
            <a:pPr lvl="0" algn="just">
              <a:buClr>
                <a:schemeClr val="tx1"/>
              </a:buClr>
              <a:buFont typeface="Wingdings" panose="05000000000000000000" pitchFamily="2" charset="2"/>
              <a:buChar char="ü"/>
            </a:pPr>
            <a:r>
              <a:rPr lang="es-ES_tradnl" sz="2400" dirty="0" smtClean="0">
                <a:solidFill>
                  <a:srgbClr val="FFC000"/>
                </a:solidFill>
                <a:latin typeface="Calibri" pitchFamily="34" charset="0"/>
              </a:rPr>
              <a:t>Desarrollar planes para su consecución.</a:t>
            </a:r>
            <a:endParaRPr lang="es-MX" sz="2400" dirty="0" smtClean="0">
              <a:solidFill>
                <a:srgbClr val="FFC000"/>
              </a:solidFill>
              <a:latin typeface="Calibri" pitchFamily="34" charset="0"/>
            </a:endParaRPr>
          </a:p>
          <a:p>
            <a:pPr lvl="0" algn="just">
              <a:buClr>
                <a:schemeClr val="tx1"/>
              </a:buClr>
              <a:buFont typeface="Wingdings" panose="05000000000000000000" pitchFamily="2" charset="2"/>
              <a:buChar char="ü"/>
            </a:pPr>
            <a:r>
              <a:rPr lang="es-ES_tradnl" sz="2400" dirty="0" smtClean="0">
                <a:solidFill>
                  <a:srgbClr val="FFC000"/>
                </a:solidFill>
                <a:latin typeface="Calibri" pitchFamily="34" charset="0"/>
              </a:rPr>
              <a:t>Organizar recursos humanos y otros de la manera más eficiente y eficaz.</a:t>
            </a:r>
            <a:endParaRPr lang="es-MX" sz="2400" dirty="0" smtClean="0">
              <a:solidFill>
                <a:srgbClr val="FFC000"/>
              </a:solidFill>
              <a:latin typeface="Calibri" pitchFamily="34" charset="0"/>
            </a:endParaRPr>
          </a:p>
          <a:p>
            <a:pPr lvl="0" algn="just">
              <a:buClr>
                <a:schemeClr val="tx1"/>
              </a:buClr>
              <a:buFont typeface="Wingdings" panose="05000000000000000000" pitchFamily="2" charset="2"/>
              <a:buChar char="ü"/>
            </a:pPr>
            <a:r>
              <a:rPr lang="es-ES_tradnl" sz="2400" dirty="0" smtClean="0">
                <a:solidFill>
                  <a:srgbClr val="FFC000"/>
                </a:solidFill>
                <a:latin typeface="Calibri" pitchFamily="34" charset="0"/>
              </a:rPr>
              <a:t>Seleccionar, desarrollar y evaluar a los miembros de una organización.</a:t>
            </a:r>
            <a:endParaRPr lang="es-MX" sz="2400" dirty="0" smtClean="0">
              <a:solidFill>
                <a:srgbClr val="FFC000"/>
              </a:solidFill>
              <a:latin typeface="Calibri" pitchFamily="34" charset="0"/>
            </a:endParaRPr>
          </a:p>
          <a:p>
            <a:pPr lvl="0" algn="just">
              <a:buClr>
                <a:schemeClr val="tx1"/>
              </a:buClr>
              <a:buFont typeface="Wingdings" panose="05000000000000000000" pitchFamily="2" charset="2"/>
              <a:buChar char="ü"/>
            </a:pPr>
            <a:r>
              <a:rPr lang="es-ES_tradnl" sz="2400" dirty="0" smtClean="0">
                <a:solidFill>
                  <a:srgbClr val="FFC000"/>
                </a:solidFill>
                <a:latin typeface="Calibri" pitchFamily="34" charset="0"/>
              </a:rPr>
              <a:t>Dirigir, motivar y crear un clima en que las personas desean contribuir.</a:t>
            </a:r>
            <a:endParaRPr lang="es-MX" sz="2400" dirty="0" smtClean="0">
              <a:solidFill>
                <a:srgbClr val="FFC000"/>
              </a:solidFill>
              <a:latin typeface="Calibri" pitchFamily="34" charset="0"/>
            </a:endParaRPr>
          </a:p>
          <a:p>
            <a:pPr lvl="0" algn="just">
              <a:buClr>
                <a:schemeClr val="tx1"/>
              </a:buClr>
              <a:buFont typeface="Wingdings" panose="05000000000000000000" pitchFamily="2" charset="2"/>
              <a:buChar char="ü"/>
            </a:pPr>
            <a:r>
              <a:rPr lang="es-ES_tradnl" sz="2400" dirty="0" smtClean="0">
                <a:solidFill>
                  <a:srgbClr val="FFC000"/>
                </a:solidFill>
                <a:latin typeface="Calibri" pitchFamily="34" charset="0"/>
              </a:rPr>
              <a:t>Controlar el desempeño.</a:t>
            </a:r>
            <a:endParaRPr lang="es-MX" sz="2400" dirty="0">
              <a:solidFill>
                <a:srgbClr val="FFC000"/>
              </a:solidFill>
              <a:latin typeface="Calibri" pitchFamily="34" charset="0"/>
            </a:endParaRPr>
          </a:p>
        </p:txBody>
      </p:sp>
    </p:spTree>
    <p:extLst>
      <p:ext uri="{BB962C8B-B14F-4D97-AF65-F5344CB8AC3E}">
        <p14:creationId xmlns:p14="http://schemas.microsoft.com/office/powerpoint/2010/main" val="112089302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2.ine.gob.mx/publicaciones/libros/306/images/Image108.gif"/>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3" name="2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76796330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centros6.pntic.mec.es/cpee.alborada/PCI-SAAC_archivos/image005.gif"/>
          <p:cNvPicPr>
            <a:picLocks noChangeAspect="1" noChangeArrowheads="1"/>
          </p:cNvPicPr>
          <p:nvPr/>
        </p:nvPicPr>
        <p:blipFill>
          <a:blip r:embed="rId2" cstate="print"/>
          <a:srcRect/>
          <a:stretch>
            <a:fillRect/>
          </a:stretch>
        </p:blipFill>
        <p:spPr bwMode="auto">
          <a:xfrm>
            <a:off x="62267" y="404664"/>
            <a:ext cx="9059894" cy="6100329"/>
          </a:xfrm>
          <a:prstGeom prst="rect">
            <a:avLst/>
          </a:prstGeom>
          <a:noFill/>
        </p:spPr>
      </p:pic>
      <p:sp>
        <p:nvSpPr>
          <p:cNvPr id="3" name="2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65707623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1.bp.blogspot.com/_R5bWZqq6BRw/SWURqQA4YWI/AAAAAAAAADA/F6S1ORfFX1c/s320/medios.jpg"/>
          <p:cNvPicPr>
            <a:picLocks noChangeAspect="1" noChangeArrowheads="1"/>
          </p:cNvPicPr>
          <p:nvPr/>
        </p:nvPicPr>
        <p:blipFill>
          <a:blip r:embed="rId2" cstate="print">
            <a:lum bright="70000" contrast="-70000"/>
          </a:blip>
          <a:srcRect/>
          <a:stretch>
            <a:fillRect/>
          </a:stretch>
        </p:blipFill>
        <p:spPr bwMode="auto">
          <a:xfrm>
            <a:off x="683568" y="692696"/>
            <a:ext cx="8247519" cy="5760640"/>
          </a:xfrm>
          <a:prstGeom prst="rect">
            <a:avLst/>
          </a:prstGeom>
          <a:noFill/>
        </p:spPr>
      </p:pic>
      <p:sp>
        <p:nvSpPr>
          <p:cNvPr id="3" name="Content Placeholder 2"/>
          <p:cNvSpPr>
            <a:spLocks noGrp="1"/>
          </p:cNvSpPr>
          <p:nvPr>
            <p:ph idx="1"/>
          </p:nvPr>
        </p:nvSpPr>
        <p:spPr>
          <a:xfrm>
            <a:off x="1220892" y="928678"/>
            <a:ext cx="7172870" cy="5288676"/>
          </a:xfrm>
        </p:spPr>
        <p:txBody>
          <a:bodyPr>
            <a:normAutofit/>
          </a:bodyPr>
          <a:lstStyle/>
          <a:p>
            <a:pPr algn="just">
              <a:buNone/>
            </a:pPr>
            <a:r>
              <a:rPr lang="es-MX" sz="3000" dirty="0" smtClean="0">
                <a:latin typeface="Calibri" pitchFamily="34" charset="0"/>
              </a:rPr>
              <a:t>   </a:t>
            </a:r>
            <a:r>
              <a:rPr lang="es-MX" sz="3000" b="1" dirty="0" smtClean="0">
                <a:solidFill>
                  <a:schemeClr val="accent3"/>
                </a:solidFill>
                <a:latin typeface="Calibri" pitchFamily="34" charset="0"/>
              </a:rPr>
              <a:t>La comunicación organizacional </a:t>
            </a:r>
            <a:r>
              <a:rPr lang="es-MX" sz="3000" dirty="0" smtClean="0">
                <a:solidFill>
                  <a:schemeClr val="bg1"/>
                </a:solidFill>
                <a:latin typeface="Calibri" pitchFamily="34" charset="0"/>
              </a:rPr>
              <a:t>se entiende, como: "</a:t>
            </a:r>
            <a:r>
              <a:rPr lang="es-MX" sz="3000" i="1" dirty="0" smtClean="0">
                <a:solidFill>
                  <a:schemeClr val="bg1"/>
                </a:solidFill>
                <a:latin typeface="Calibri" pitchFamily="34" charset="0"/>
              </a:rPr>
              <a:t>Un conjunto de técnicas y actividades encaminadas a facilitar y agilizar el flujo de mensajes que se dan entre los miembros de la organización, entre la organización y su medio; o bien, influir en las opiniones, aptitudes y conductas de los públicos internos y externos de la organización, todo ello con el fin de que ésta última cumpla mejor y más rápido los objetivos</a:t>
            </a:r>
            <a:r>
              <a:rPr lang="es-MX" sz="3000" dirty="0" smtClean="0">
                <a:solidFill>
                  <a:schemeClr val="bg1"/>
                </a:solidFill>
                <a:latin typeface="Calibri" pitchFamily="34" charset="0"/>
              </a:rPr>
              <a:t>". </a:t>
            </a:r>
          </a:p>
          <a:p>
            <a:pPr algn="just"/>
            <a:endParaRPr lang="es-MX" sz="3000" dirty="0">
              <a:latin typeface="Calibri" pitchFamily="34" charset="0"/>
            </a:endParaRPr>
          </a:p>
        </p:txBody>
      </p:sp>
      <p:sp>
        <p:nvSpPr>
          <p:cNvPr id="4" name="3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810071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548680"/>
            <a:ext cx="7024744" cy="1143000"/>
          </a:xfrm>
        </p:spPr>
        <p:txBody>
          <a:bodyPr>
            <a:normAutofit/>
          </a:bodyPr>
          <a:lstStyle/>
          <a:p>
            <a:pPr algn="ctr"/>
            <a:r>
              <a:rPr lang="es-MX" sz="5400" b="1" dirty="0" smtClean="0">
                <a:solidFill>
                  <a:schemeClr val="tx1"/>
                </a:solidFill>
                <a:latin typeface="Calibri" panose="020F0502020204030204" pitchFamily="34" charset="0"/>
                <a:cs typeface="Arial" pitchFamily="34" charset="0"/>
              </a:rPr>
              <a:t>Objetivo</a:t>
            </a:r>
            <a:endParaRPr lang="es-MX" sz="5400" b="1" dirty="0">
              <a:solidFill>
                <a:schemeClr val="tx1"/>
              </a:solidFill>
              <a:latin typeface="Calibri" panose="020F0502020204030204" pitchFamily="34" charset="0"/>
              <a:cs typeface="Arial" pitchFamily="34" charset="0"/>
            </a:endParaRPr>
          </a:p>
        </p:txBody>
      </p:sp>
      <p:sp>
        <p:nvSpPr>
          <p:cNvPr id="3" name="2 Marcador de contenido"/>
          <p:cNvSpPr>
            <a:spLocks noGrp="1"/>
          </p:cNvSpPr>
          <p:nvPr>
            <p:ph idx="1"/>
          </p:nvPr>
        </p:nvSpPr>
        <p:spPr>
          <a:xfrm>
            <a:off x="683568" y="2132856"/>
            <a:ext cx="8280920" cy="2862736"/>
          </a:xfrm>
        </p:spPr>
        <p:txBody>
          <a:bodyPr>
            <a:noAutofit/>
          </a:bodyPr>
          <a:lstStyle/>
          <a:p>
            <a:pPr algn="just">
              <a:spcBef>
                <a:spcPts val="0"/>
              </a:spcBef>
            </a:pPr>
            <a:r>
              <a:rPr lang="es-MX" dirty="0" smtClean="0">
                <a:latin typeface="Calibri" panose="020F0502020204030204" pitchFamily="34" charset="0"/>
                <a:cs typeface="Arial" pitchFamily="34" charset="0"/>
              </a:rPr>
              <a:t>Conocer la tercera etapa del proceso administrativo: “dirección”, como un elemento indispensable en las organizaciones que ayuda y apoya en las tareas para encaminar de forma adecuada al capital humano como una</a:t>
            </a:r>
            <a:r>
              <a:rPr lang="es-MX" dirty="0" smtClean="0">
                <a:latin typeface="Calibri" panose="020F0502020204030204" pitchFamily="34" charset="0"/>
              </a:rPr>
              <a:t> </a:t>
            </a:r>
            <a:r>
              <a:rPr lang="es-MX" dirty="0">
                <a:latin typeface="Calibri" panose="020F0502020204030204" pitchFamily="34" charset="0"/>
              </a:rPr>
              <a:t>acción de </a:t>
            </a:r>
            <a:r>
              <a:rPr lang="es-MX" dirty="0" smtClean="0">
                <a:latin typeface="Calibri" panose="020F0502020204030204" pitchFamily="34" charset="0"/>
              </a:rPr>
              <a:t>dirigir, mandar</a:t>
            </a:r>
            <a:r>
              <a:rPr lang="es-MX" dirty="0">
                <a:latin typeface="Calibri" panose="020F0502020204030204" pitchFamily="34" charset="0"/>
              </a:rPr>
              <a:t>, influir y motivar a los empleados para que realicen </a:t>
            </a:r>
            <a:r>
              <a:rPr lang="es-MX" dirty="0" smtClean="0">
                <a:latin typeface="Calibri" panose="020F0502020204030204" pitchFamily="34" charset="0"/>
              </a:rPr>
              <a:t>las acciones esenciales en las empresas.</a:t>
            </a:r>
          </a:p>
        </p:txBody>
      </p:sp>
    </p:spTree>
    <p:extLst>
      <p:ext uri="{BB962C8B-B14F-4D97-AF65-F5344CB8AC3E}">
        <p14:creationId xmlns:p14="http://schemas.microsoft.com/office/powerpoint/2010/main" val="256148407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9144000" cy="1143000"/>
          </a:xfrm>
        </p:spPr>
        <p:txBody>
          <a:bodyPr>
            <a:normAutofit/>
          </a:bodyPr>
          <a:lstStyle/>
          <a:p>
            <a:pPr algn="l"/>
            <a:r>
              <a:rPr lang="es-ES_tradnl" sz="3700" b="1" dirty="0" smtClean="0">
                <a:solidFill>
                  <a:schemeClr val="accent3"/>
                </a:solidFill>
                <a:effectLst/>
                <a:latin typeface="Calibri" pitchFamily="34" charset="0"/>
              </a:rPr>
              <a:t>Clasificación de Comunicación </a:t>
            </a:r>
            <a:r>
              <a:rPr lang="es-MX" sz="3700" b="1" dirty="0" smtClean="0">
                <a:solidFill>
                  <a:schemeClr val="accent3"/>
                </a:solidFill>
                <a:effectLst/>
                <a:latin typeface="Calibri" pitchFamily="34" charset="0"/>
              </a:rPr>
              <a:t>Organizacional</a:t>
            </a:r>
            <a:endParaRPr lang="es-MX" sz="3700" dirty="0">
              <a:solidFill>
                <a:schemeClr val="accent3"/>
              </a:solidFill>
              <a:effectLst/>
              <a:latin typeface="Calibri" pitchFamily="34" charset="0"/>
            </a:endParaRPr>
          </a:p>
        </p:txBody>
      </p:sp>
      <p:sp>
        <p:nvSpPr>
          <p:cNvPr id="3" name="Content Placeholder 2"/>
          <p:cNvSpPr>
            <a:spLocks noGrp="1"/>
          </p:cNvSpPr>
          <p:nvPr>
            <p:ph idx="1"/>
          </p:nvPr>
        </p:nvSpPr>
        <p:spPr>
          <a:xfrm>
            <a:off x="467544" y="1340768"/>
            <a:ext cx="8280920" cy="5211763"/>
          </a:xfrm>
        </p:spPr>
        <p:txBody>
          <a:bodyPr>
            <a:normAutofit fontScale="92500" lnSpcReduction="20000"/>
          </a:bodyPr>
          <a:lstStyle/>
          <a:p>
            <a:pPr algn="just">
              <a:buClr>
                <a:schemeClr val="accent3"/>
              </a:buClr>
              <a:buFont typeface="Wingdings" panose="05000000000000000000" pitchFamily="2" charset="2"/>
              <a:buChar char="Ø"/>
            </a:pPr>
            <a:r>
              <a:rPr lang="es-ES_tradnl" b="1" dirty="0" smtClean="0">
                <a:solidFill>
                  <a:schemeClr val="accent3"/>
                </a:solidFill>
                <a:latin typeface="Calibri" pitchFamily="34" charset="0"/>
              </a:rPr>
              <a:t>Comunicación formal o descendente.-</a:t>
            </a:r>
            <a:r>
              <a:rPr lang="es-ES_tradnl" dirty="0" smtClean="0">
                <a:solidFill>
                  <a:schemeClr val="accent3"/>
                </a:solidFill>
                <a:latin typeface="Calibri" pitchFamily="34" charset="0"/>
              </a:rPr>
              <a:t> </a:t>
            </a:r>
            <a:r>
              <a:rPr lang="es-ES_tradnl" dirty="0" smtClean="0">
                <a:latin typeface="Calibri" pitchFamily="34" charset="0"/>
              </a:rPr>
              <a:t>Sigue la cadena de mando de la organización, la trayectoria de transmisión esta prescrita, esto incluye órdenes ejecutivas respecto a nuevos sistemas, información técnica para la toma de decisiones, políticas, procedimientos y reglas.</a:t>
            </a:r>
            <a:endParaRPr lang="es-MX" dirty="0" smtClean="0">
              <a:latin typeface="Calibri" pitchFamily="34" charset="0"/>
            </a:endParaRPr>
          </a:p>
          <a:p>
            <a:pPr algn="just">
              <a:buClr>
                <a:schemeClr val="accent3"/>
              </a:buClr>
              <a:buFont typeface="Wingdings" panose="05000000000000000000" pitchFamily="2" charset="2"/>
              <a:buChar char="Ø"/>
            </a:pPr>
            <a:r>
              <a:rPr lang="es-ES_tradnl" b="1" dirty="0" smtClean="0">
                <a:solidFill>
                  <a:schemeClr val="accent3"/>
                </a:solidFill>
                <a:latin typeface="Calibri" pitchFamily="34" charset="0"/>
              </a:rPr>
              <a:t>Comunicación informal o ascendente.- </a:t>
            </a:r>
            <a:r>
              <a:rPr lang="es-ES_tradnl" dirty="0" smtClean="0">
                <a:latin typeface="Calibri" pitchFamily="34" charset="0"/>
              </a:rPr>
              <a:t>Comúnmente llamada rumor, utilizada por los gerentes astutos para complementar la comunicación formal, se hace con la finalidad de descubrir como opera el flujo de la comunicación informal en la organización, esta comunicación puede ser efectiva, precisa y útil o dañina en el manejo de las personas.</a:t>
            </a:r>
            <a:endParaRPr lang="es-MX" dirty="0" smtClean="0">
              <a:latin typeface="Calibri" pitchFamily="34" charset="0"/>
            </a:endParaRPr>
          </a:p>
          <a:p>
            <a:pPr algn="just">
              <a:buClr>
                <a:srgbClr val="0070C0"/>
              </a:buClr>
              <a:buFont typeface="Wingdings" panose="05000000000000000000" pitchFamily="2" charset="2"/>
              <a:buChar char="Ø"/>
            </a:pPr>
            <a:endParaRPr lang="es-MX" dirty="0">
              <a:latin typeface="Calibri" pitchFamily="34" charset="0"/>
            </a:endParaRPr>
          </a:p>
        </p:txBody>
      </p:sp>
    </p:spTree>
    <p:extLst>
      <p:ext uri="{BB962C8B-B14F-4D97-AF65-F5344CB8AC3E}">
        <p14:creationId xmlns:p14="http://schemas.microsoft.com/office/powerpoint/2010/main" val="105899152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214422"/>
            <a:ext cx="8229600" cy="5143536"/>
          </a:xfrm>
        </p:spPr>
        <p:txBody>
          <a:bodyPr>
            <a:normAutofit lnSpcReduction="10000"/>
          </a:bodyPr>
          <a:lstStyle/>
          <a:p>
            <a:pPr lvl="0" algn="just">
              <a:buClr>
                <a:schemeClr val="accent3"/>
              </a:buClr>
              <a:buFont typeface="Wingdings" panose="05000000000000000000" pitchFamily="2" charset="2"/>
              <a:buChar char="Ø"/>
            </a:pPr>
            <a:r>
              <a:rPr lang="es-ES_tradnl" b="1" dirty="0" smtClean="0">
                <a:solidFill>
                  <a:schemeClr val="accent3"/>
                </a:solidFill>
                <a:latin typeface="Calibri" pitchFamily="34" charset="0"/>
              </a:rPr>
              <a:t>Comunicación efectiva.- </a:t>
            </a:r>
            <a:r>
              <a:rPr lang="es-ES_tradnl" dirty="0" smtClean="0">
                <a:latin typeface="Calibri" pitchFamily="34" charset="0"/>
              </a:rPr>
              <a:t>Comprende la mejor forma de envío y recibo de la información, el pleno entendimiento del mensaje por ambas partes y la acción apropiada emprendida al final del intercambio de información.</a:t>
            </a:r>
          </a:p>
          <a:p>
            <a:pPr lvl="0" algn="just">
              <a:buClr>
                <a:schemeClr val="accent3"/>
              </a:buClr>
              <a:buFont typeface="Wingdings" panose="05000000000000000000" pitchFamily="2" charset="2"/>
              <a:buChar char="Ø"/>
            </a:pPr>
            <a:endParaRPr lang="es-MX" dirty="0" smtClean="0">
              <a:latin typeface="Calibri" pitchFamily="34" charset="0"/>
            </a:endParaRPr>
          </a:p>
          <a:p>
            <a:pPr algn="just">
              <a:buClr>
                <a:schemeClr val="accent3"/>
              </a:buClr>
              <a:buFont typeface="Wingdings" panose="05000000000000000000" pitchFamily="2" charset="2"/>
              <a:buChar char="Ø"/>
            </a:pPr>
            <a:r>
              <a:rPr lang="es-ES_tradnl" dirty="0" smtClean="0">
                <a:latin typeface="Calibri" pitchFamily="34" charset="0"/>
              </a:rPr>
              <a:t> </a:t>
            </a:r>
            <a:r>
              <a:rPr lang="es-ES_tradnl" b="1" dirty="0" smtClean="0">
                <a:solidFill>
                  <a:schemeClr val="accent3"/>
                </a:solidFill>
                <a:latin typeface="Calibri" pitchFamily="34" charset="0"/>
              </a:rPr>
              <a:t>Comunicación eficiente.- </a:t>
            </a:r>
            <a:r>
              <a:rPr lang="es-ES_tradnl" dirty="0" smtClean="0">
                <a:latin typeface="Calibri" pitchFamily="34" charset="0"/>
              </a:rPr>
              <a:t>Intenta minimizar el tiempo y el costo en el esfuerzo total del intercambio de información, la comunicación se puede considerar eficiente si el mensaje se transmite por un canal menos costoso.</a:t>
            </a:r>
            <a:endParaRPr lang="es-MX" dirty="0" smtClean="0">
              <a:latin typeface="Calibri" pitchFamily="34" charset="0"/>
            </a:endParaRPr>
          </a:p>
          <a:p>
            <a:pPr algn="just">
              <a:buClr>
                <a:srgbClr val="0070C0"/>
              </a:buClr>
              <a:buFont typeface="Wingdings" panose="05000000000000000000" pitchFamily="2" charset="2"/>
              <a:buChar char="Ø"/>
            </a:pPr>
            <a:endParaRPr lang="es-MX" dirty="0">
              <a:latin typeface="Calibri" pitchFamily="34" charset="0"/>
            </a:endParaRPr>
          </a:p>
        </p:txBody>
      </p:sp>
    </p:spTree>
    <p:extLst>
      <p:ext uri="{BB962C8B-B14F-4D97-AF65-F5344CB8AC3E}">
        <p14:creationId xmlns:p14="http://schemas.microsoft.com/office/powerpoint/2010/main" val="103097173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772400" cy="914400"/>
          </a:xfrm>
        </p:spPr>
        <p:txBody>
          <a:bodyPr>
            <a:normAutofit fontScale="90000"/>
          </a:bodyPr>
          <a:lstStyle/>
          <a:p>
            <a:pPr algn="ctr"/>
            <a:r>
              <a:rPr lang="es-MX" b="1" dirty="0" smtClean="0">
                <a:solidFill>
                  <a:schemeClr val="accent3"/>
                </a:solidFill>
                <a:effectLst/>
                <a:latin typeface="Calibri" pitchFamily="34" charset="0"/>
              </a:rPr>
              <a:t>La comunicación organizacional se mira en cinco perspectivas: </a:t>
            </a:r>
            <a:br>
              <a:rPr lang="es-MX" b="1" dirty="0" smtClean="0">
                <a:solidFill>
                  <a:schemeClr val="accent3"/>
                </a:solidFill>
                <a:effectLst/>
                <a:latin typeface="Calibri" pitchFamily="34" charset="0"/>
              </a:rPr>
            </a:br>
            <a:endParaRPr lang="es-MX" b="1" dirty="0">
              <a:solidFill>
                <a:schemeClr val="accent3"/>
              </a:solidFill>
              <a:effectLst/>
              <a:latin typeface="Calibri" pitchFamily="34" charset="0"/>
            </a:endParaRPr>
          </a:p>
        </p:txBody>
      </p:sp>
      <p:sp>
        <p:nvSpPr>
          <p:cNvPr id="3" name="Content Placeholder 2"/>
          <p:cNvSpPr>
            <a:spLocks noGrp="1"/>
          </p:cNvSpPr>
          <p:nvPr>
            <p:ph idx="1"/>
          </p:nvPr>
        </p:nvSpPr>
        <p:spPr/>
        <p:txBody>
          <a:bodyPr>
            <a:normAutofit fontScale="85000" lnSpcReduction="20000"/>
          </a:bodyPr>
          <a:lstStyle/>
          <a:p>
            <a:pPr algn="just">
              <a:buClr>
                <a:schemeClr val="accent3"/>
              </a:buClr>
              <a:buFont typeface="Wingdings" panose="05000000000000000000" pitchFamily="2" charset="2"/>
              <a:buChar char="Ø"/>
            </a:pPr>
            <a:r>
              <a:rPr lang="es-MX" b="1" dirty="0" smtClean="0">
                <a:solidFill>
                  <a:srgbClr val="FFC000"/>
                </a:solidFill>
                <a:latin typeface="Calibri" pitchFamily="34" charset="0"/>
              </a:rPr>
              <a:t>Comunicación Interna:</a:t>
            </a:r>
            <a:r>
              <a:rPr lang="es-MX" dirty="0" smtClean="0">
                <a:solidFill>
                  <a:srgbClr val="FFC000"/>
                </a:solidFill>
                <a:latin typeface="Calibri" pitchFamily="34" charset="0"/>
              </a:rPr>
              <a:t> </a:t>
            </a:r>
            <a:r>
              <a:rPr lang="es-MX" dirty="0" smtClean="0">
                <a:latin typeface="Calibri" pitchFamily="34" charset="0"/>
              </a:rPr>
              <a:t>Son actividades que se realizan dentro de una organización para mantener las buenas relaciones entre los miembros de la empresa por medio de la circulación de mensajes que se originan a través de los diversos medios de comunicación empleados por ella, con el objetivo de proveer comunicación, unión y motivación para así alcanzar las metas establecidas por la organización. </a:t>
            </a:r>
          </a:p>
          <a:p>
            <a:pPr algn="just">
              <a:buClr>
                <a:schemeClr val="accent3"/>
              </a:buClr>
              <a:buFont typeface="Wingdings" panose="05000000000000000000" pitchFamily="2" charset="2"/>
              <a:buChar char="Ø"/>
            </a:pPr>
            <a:r>
              <a:rPr lang="es-MX" b="1" dirty="0" smtClean="0">
                <a:solidFill>
                  <a:srgbClr val="FFC000"/>
                </a:solidFill>
                <a:latin typeface="Calibri" pitchFamily="34" charset="0"/>
              </a:rPr>
              <a:t>Comunicación Externa:</a:t>
            </a:r>
            <a:r>
              <a:rPr lang="es-MX" dirty="0" smtClean="0">
                <a:latin typeface="Calibri" pitchFamily="34" charset="0"/>
              </a:rPr>
              <a:t> Todas aquellas comunicaciones que están dirigidas a sus públicos externos, con el fin de mantener o perfeccionar las relaciones públicas y así proyectar mejor la imagen corporativa de la organización. </a:t>
            </a:r>
          </a:p>
          <a:p>
            <a:pPr algn="just">
              <a:buClr>
                <a:schemeClr val="accent3"/>
              </a:buClr>
              <a:buFont typeface="Wingdings" panose="05000000000000000000" pitchFamily="2" charset="2"/>
              <a:buChar char="Ø"/>
            </a:pPr>
            <a:endParaRPr lang="es-MX" dirty="0">
              <a:latin typeface="Calibri" pitchFamily="34" charset="0"/>
            </a:endParaRPr>
          </a:p>
        </p:txBody>
      </p:sp>
    </p:spTree>
    <p:extLst>
      <p:ext uri="{BB962C8B-B14F-4D97-AF65-F5344CB8AC3E}">
        <p14:creationId xmlns:p14="http://schemas.microsoft.com/office/powerpoint/2010/main" val="129081924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285860"/>
            <a:ext cx="8301038" cy="4857784"/>
          </a:xfrm>
        </p:spPr>
        <p:txBody>
          <a:bodyPr>
            <a:normAutofit fontScale="92500" lnSpcReduction="20000"/>
          </a:bodyPr>
          <a:lstStyle/>
          <a:p>
            <a:pPr algn="just">
              <a:buClr>
                <a:schemeClr val="accent3"/>
              </a:buClr>
              <a:buFont typeface="Wingdings" panose="05000000000000000000" pitchFamily="2" charset="2"/>
              <a:buChar char="Ø"/>
            </a:pPr>
            <a:r>
              <a:rPr lang="es-MX" b="1" dirty="0" smtClean="0">
                <a:solidFill>
                  <a:srgbClr val="FFC000"/>
                </a:solidFill>
                <a:latin typeface="Calibri" pitchFamily="34" charset="0"/>
              </a:rPr>
              <a:t>Relaciones Públicas:</a:t>
            </a:r>
            <a:r>
              <a:rPr lang="es-MX" dirty="0" smtClean="0">
                <a:solidFill>
                  <a:srgbClr val="FFC000"/>
                </a:solidFill>
                <a:latin typeface="Calibri" pitchFamily="34" charset="0"/>
              </a:rPr>
              <a:t> </a:t>
            </a:r>
            <a:r>
              <a:rPr lang="es-MX" dirty="0" smtClean="0">
                <a:latin typeface="Calibri" pitchFamily="34" charset="0"/>
              </a:rPr>
              <a:t>Son las diferentes actividades y programas de comunicación que se crean para sostener las buenas relaciones con los diferentes públicos que forman la organización. </a:t>
            </a:r>
          </a:p>
          <a:p>
            <a:pPr algn="just">
              <a:buClr>
                <a:schemeClr val="accent3"/>
              </a:buClr>
              <a:buFont typeface="Wingdings" panose="05000000000000000000" pitchFamily="2" charset="2"/>
              <a:buChar char="Ø"/>
            </a:pPr>
            <a:r>
              <a:rPr lang="es-MX" b="1" dirty="0" smtClean="0">
                <a:solidFill>
                  <a:srgbClr val="FFC000"/>
                </a:solidFill>
                <a:latin typeface="Calibri" pitchFamily="34" charset="0"/>
              </a:rPr>
              <a:t>Publicidad:</a:t>
            </a:r>
            <a:r>
              <a:rPr lang="es-MX" dirty="0" smtClean="0">
                <a:solidFill>
                  <a:srgbClr val="FFC000"/>
                </a:solidFill>
                <a:latin typeface="Calibri" pitchFamily="34" charset="0"/>
              </a:rPr>
              <a:t> </a:t>
            </a:r>
            <a:r>
              <a:rPr lang="es-MX" dirty="0" smtClean="0">
                <a:latin typeface="Calibri" pitchFamily="34" charset="0"/>
              </a:rPr>
              <a:t>Son los diferentes mensajes emitidos a través de los distintos medios masivos de comunicación que tienen como objetivo incrementar la venta de los productos o servicios de la organización. </a:t>
            </a:r>
          </a:p>
          <a:p>
            <a:pPr algn="just">
              <a:buClr>
                <a:schemeClr val="accent3"/>
              </a:buClr>
              <a:buFont typeface="Wingdings" panose="05000000000000000000" pitchFamily="2" charset="2"/>
              <a:buChar char="Ø"/>
            </a:pPr>
            <a:r>
              <a:rPr lang="es-MX" b="1" dirty="0" smtClean="0">
                <a:solidFill>
                  <a:srgbClr val="FFC000"/>
                </a:solidFill>
                <a:latin typeface="Calibri" pitchFamily="34" charset="0"/>
              </a:rPr>
              <a:t>Publicidad Institucional:</a:t>
            </a:r>
            <a:r>
              <a:rPr lang="es-MX" dirty="0" smtClean="0">
                <a:solidFill>
                  <a:srgbClr val="FFC000"/>
                </a:solidFill>
                <a:latin typeface="Calibri" pitchFamily="34" charset="0"/>
              </a:rPr>
              <a:t> </a:t>
            </a:r>
            <a:r>
              <a:rPr lang="es-MX" dirty="0" smtClean="0">
                <a:latin typeface="Calibri" pitchFamily="34" charset="0"/>
              </a:rPr>
              <a:t>Se considera como una herramienta de las relaciones públicas; ya que evoca en el público una imagen favorable de la organización. </a:t>
            </a:r>
          </a:p>
          <a:p>
            <a:pPr algn="just">
              <a:buClr>
                <a:schemeClr val="accent3"/>
              </a:buClr>
              <a:buFont typeface="Wingdings" panose="05000000000000000000" pitchFamily="2" charset="2"/>
              <a:buChar char="Ø"/>
            </a:pPr>
            <a:endParaRPr lang="es-MX" dirty="0">
              <a:latin typeface="Calibri" pitchFamily="34" charset="0"/>
            </a:endParaRPr>
          </a:p>
        </p:txBody>
      </p:sp>
    </p:spTree>
    <p:extLst>
      <p:ext uri="{BB962C8B-B14F-4D97-AF65-F5344CB8AC3E}">
        <p14:creationId xmlns:p14="http://schemas.microsoft.com/office/powerpoint/2010/main" val="35125018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14356"/>
            <a:ext cx="8229600" cy="1066800"/>
          </a:xfrm>
        </p:spPr>
        <p:txBody>
          <a:bodyPr/>
          <a:lstStyle/>
          <a:p>
            <a:pPr algn="ctr"/>
            <a:r>
              <a:rPr lang="es-MX" sz="4400" b="1" dirty="0" smtClean="0">
                <a:solidFill>
                  <a:schemeClr val="accent3"/>
                </a:solidFill>
                <a:latin typeface="Calibri" pitchFamily="34" charset="0"/>
              </a:rPr>
              <a:t>Comunicación en la Empresa</a:t>
            </a:r>
            <a:endParaRPr lang="es-MX" sz="4400" b="1" dirty="0">
              <a:solidFill>
                <a:schemeClr val="accent3"/>
              </a:solidFill>
              <a:latin typeface="Calibri" pitchFamily="34" charset="0"/>
            </a:endParaRPr>
          </a:p>
        </p:txBody>
      </p:sp>
      <p:sp>
        <p:nvSpPr>
          <p:cNvPr id="3" name="Content Placeholder 2"/>
          <p:cNvSpPr>
            <a:spLocks noGrp="1"/>
          </p:cNvSpPr>
          <p:nvPr>
            <p:ph idx="1"/>
          </p:nvPr>
        </p:nvSpPr>
        <p:spPr>
          <a:xfrm>
            <a:off x="1043608" y="1988840"/>
            <a:ext cx="6984776" cy="4325112"/>
          </a:xfrm>
        </p:spPr>
        <p:txBody>
          <a:bodyPr>
            <a:normAutofit fontScale="92500" lnSpcReduction="20000"/>
          </a:bodyPr>
          <a:lstStyle/>
          <a:p>
            <a:pPr algn="just">
              <a:buClr>
                <a:schemeClr val="accent3"/>
              </a:buClr>
              <a:buFont typeface="Wingdings" panose="05000000000000000000" pitchFamily="2" charset="2"/>
              <a:buChar char="Ø"/>
            </a:pPr>
            <a:r>
              <a:rPr lang="es-MX" dirty="0" smtClean="0">
                <a:latin typeface="Calibri" pitchFamily="34" charset="0"/>
              </a:rPr>
              <a:t>Publicidad (radio, televisión, Internet, trípticos, periódicos, revistas, etc.)</a:t>
            </a:r>
          </a:p>
          <a:p>
            <a:pPr>
              <a:buClr>
                <a:schemeClr val="accent3"/>
              </a:buClr>
              <a:buFont typeface="Wingdings" panose="05000000000000000000" pitchFamily="2" charset="2"/>
              <a:buChar char="Ø"/>
            </a:pPr>
            <a:r>
              <a:rPr lang="es-MX" dirty="0" smtClean="0">
                <a:latin typeface="Calibri" pitchFamily="34" charset="0"/>
              </a:rPr>
              <a:t>Marca</a:t>
            </a:r>
          </a:p>
          <a:p>
            <a:pPr>
              <a:buClr>
                <a:schemeClr val="accent3"/>
              </a:buClr>
              <a:buFont typeface="Wingdings" panose="05000000000000000000" pitchFamily="2" charset="2"/>
              <a:buChar char="Ø"/>
            </a:pPr>
            <a:r>
              <a:rPr lang="es-MX" dirty="0" smtClean="0">
                <a:latin typeface="Calibri" pitchFamily="34" charset="0"/>
              </a:rPr>
              <a:t>Producto y/o servicio</a:t>
            </a:r>
          </a:p>
          <a:p>
            <a:pPr>
              <a:buClr>
                <a:schemeClr val="accent3"/>
              </a:buClr>
              <a:buFont typeface="Wingdings" panose="05000000000000000000" pitchFamily="2" charset="2"/>
              <a:buChar char="Ø"/>
            </a:pPr>
            <a:r>
              <a:rPr lang="es-MX" dirty="0" smtClean="0">
                <a:latin typeface="Calibri" pitchFamily="34" charset="0"/>
              </a:rPr>
              <a:t>Colores</a:t>
            </a:r>
          </a:p>
          <a:p>
            <a:pPr>
              <a:buClr>
                <a:schemeClr val="accent3"/>
              </a:buClr>
              <a:buFont typeface="Wingdings" panose="05000000000000000000" pitchFamily="2" charset="2"/>
              <a:buChar char="Ø"/>
            </a:pPr>
            <a:r>
              <a:rPr lang="es-MX" dirty="0" smtClean="0">
                <a:latin typeface="Calibri" pitchFamily="34" charset="0"/>
              </a:rPr>
              <a:t>Diseño</a:t>
            </a:r>
          </a:p>
          <a:p>
            <a:pPr>
              <a:buClr>
                <a:schemeClr val="accent3"/>
              </a:buClr>
              <a:buFont typeface="Wingdings" panose="05000000000000000000" pitchFamily="2" charset="2"/>
              <a:buChar char="Ø"/>
            </a:pPr>
            <a:r>
              <a:rPr lang="es-MX" dirty="0" smtClean="0">
                <a:latin typeface="Calibri" pitchFamily="34" charset="0"/>
              </a:rPr>
              <a:t>Forma</a:t>
            </a:r>
          </a:p>
          <a:p>
            <a:pPr>
              <a:buClr>
                <a:schemeClr val="accent3"/>
              </a:buClr>
              <a:buFont typeface="Wingdings" panose="05000000000000000000" pitchFamily="2" charset="2"/>
              <a:buChar char="Ø"/>
            </a:pPr>
            <a:r>
              <a:rPr lang="es-MX" dirty="0" smtClean="0">
                <a:latin typeface="Calibri" pitchFamily="34" charset="0"/>
              </a:rPr>
              <a:t>Tamaño</a:t>
            </a:r>
          </a:p>
          <a:p>
            <a:pPr>
              <a:buClr>
                <a:schemeClr val="accent3"/>
              </a:buClr>
              <a:buFont typeface="Wingdings" panose="05000000000000000000" pitchFamily="2" charset="2"/>
              <a:buChar char="Ø"/>
            </a:pPr>
            <a:r>
              <a:rPr lang="es-MX" dirty="0" smtClean="0">
                <a:latin typeface="Calibri" pitchFamily="34" charset="0"/>
              </a:rPr>
              <a:t>Slogan</a:t>
            </a:r>
          </a:p>
          <a:p>
            <a:pPr>
              <a:buClr>
                <a:schemeClr val="accent3"/>
              </a:buClr>
              <a:buFont typeface="Wingdings" panose="05000000000000000000" pitchFamily="2" charset="2"/>
              <a:buChar char="Ø"/>
            </a:pPr>
            <a:r>
              <a:rPr lang="es-MX" dirty="0" smtClean="0">
                <a:latin typeface="Calibri" pitchFamily="34" charset="0"/>
              </a:rPr>
              <a:t>Logotipo</a:t>
            </a:r>
          </a:p>
          <a:p>
            <a:endParaRPr lang="es-MX" dirty="0" smtClean="0">
              <a:latin typeface="Calibri" pitchFamily="34" charset="0"/>
            </a:endParaRPr>
          </a:p>
          <a:p>
            <a:endParaRPr lang="es-MX" dirty="0">
              <a:latin typeface="Calibri" pitchFamily="34" charset="0"/>
            </a:endParaRPr>
          </a:p>
        </p:txBody>
      </p:sp>
      <p:pic>
        <p:nvPicPr>
          <p:cNvPr id="4" name="Picture 2" descr="http://www.zonalibre.org/blog/parafrenia/archives/note_emoticon.jpg"/>
          <p:cNvPicPr>
            <a:picLocks noChangeAspect="1" noChangeArrowheads="1"/>
          </p:cNvPicPr>
          <p:nvPr/>
        </p:nvPicPr>
        <p:blipFill>
          <a:blip r:embed="rId2" cstate="print"/>
          <a:srcRect/>
          <a:stretch>
            <a:fillRect/>
          </a:stretch>
        </p:blipFill>
        <p:spPr bwMode="auto">
          <a:xfrm>
            <a:off x="4572000" y="4365104"/>
            <a:ext cx="3068535" cy="2148747"/>
          </a:xfrm>
          <a:prstGeom prst="rect">
            <a:avLst/>
          </a:prstGeom>
          <a:ln>
            <a:noFill/>
          </a:ln>
          <a:effectLst>
            <a:softEdge rad="112500"/>
          </a:effectLst>
        </p:spPr>
      </p:pic>
      <p:pic>
        <p:nvPicPr>
          <p:cNvPr id="29700" name="Picture 4" descr="https://blog.zyncro.com/wp-content/uploads/2013/07/Las-empresas-necesitan-un-buen-vuelco-en-su-comunicaci%C3%B3n-inter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337" y="3217222"/>
            <a:ext cx="2580531" cy="18640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6 Rectángulo"/>
          <p:cNvSpPr/>
          <p:nvPr/>
        </p:nvSpPr>
        <p:spPr>
          <a:xfrm>
            <a:off x="5303803" y="6565052"/>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58863581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8229600" cy="1066800"/>
          </a:xfrm>
        </p:spPr>
        <p:txBody>
          <a:bodyPr>
            <a:normAutofit fontScale="90000"/>
          </a:bodyPr>
          <a:lstStyle/>
          <a:p>
            <a:pPr algn="ctr"/>
            <a:r>
              <a:rPr lang="es-MX" b="1" dirty="0" smtClean="0">
                <a:solidFill>
                  <a:schemeClr val="accent3"/>
                </a:solidFill>
                <a:effectLst/>
                <a:latin typeface="Calibri" pitchFamily="34" charset="0"/>
              </a:rPr>
              <a:t>Para que la función de la comunicación sea efectiva dentro y fuera de la organización esta debe ser: </a:t>
            </a:r>
            <a:endParaRPr lang="es-MX" b="1" dirty="0">
              <a:solidFill>
                <a:schemeClr val="accent3"/>
              </a:solidFill>
              <a:effectLst/>
              <a:latin typeface="Calibri" pitchFamily="34" charset="0"/>
            </a:endParaRPr>
          </a:p>
        </p:txBody>
      </p:sp>
      <p:sp>
        <p:nvSpPr>
          <p:cNvPr id="3" name="Content Placeholder 2"/>
          <p:cNvSpPr>
            <a:spLocks noGrp="1"/>
          </p:cNvSpPr>
          <p:nvPr>
            <p:ph idx="1"/>
          </p:nvPr>
        </p:nvSpPr>
        <p:spPr>
          <a:xfrm>
            <a:off x="971600" y="2286000"/>
            <a:ext cx="7772400" cy="4572000"/>
          </a:xfrm>
        </p:spPr>
        <p:txBody>
          <a:bodyPr>
            <a:normAutofit lnSpcReduction="10000"/>
          </a:bodyPr>
          <a:lstStyle/>
          <a:p>
            <a:pPr algn="just">
              <a:buClr>
                <a:srgbClr val="FFC000"/>
              </a:buClr>
            </a:pPr>
            <a:r>
              <a:rPr lang="es-MX" b="1" dirty="0" smtClean="0">
                <a:solidFill>
                  <a:srgbClr val="FFC000"/>
                </a:solidFill>
                <a:latin typeface="Calibri" pitchFamily="34" charset="0"/>
              </a:rPr>
              <a:t>Abierta:</a:t>
            </a:r>
            <a:r>
              <a:rPr lang="es-MX" dirty="0" smtClean="0">
                <a:solidFill>
                  <a:srgbClr val="FFC000"/>
                </a:solidFill>
                <a:latin typeface="Calibri" pitchFamily="34" charset="0"/>
              </a:rPr>
              <a:t> </a:t>
            </a:r>
            <a:r>
              <a:rPr lang="es-MX" dirty="0" smtClean="0">
                <a:latin typeface="Calibri" pitchFamily="34" charset="0"/>
              </a:rPr>
              <a:t>Tiene como objetivo el comunicarse con el exterior; ésta hace referencia al medio más usado por la organización para enviar mensajes tanto al público interno como externo. </a:t>
            </a:r>
          </a:p>
          <a:p>
            <a:pPr algn="just">
              <a:buClr>
                <a:srgbClr val="FFC000"/>
              </a:buClr>
            </a:pPr>
            <a:r>
              <a:rPr lang="es-MX" b="1" dirty="0" smtClean="0">
                <a:solidFill>
                  <a:srgbClr val="FFC000"/>
                </a:solidFill>
                <a:latin typeface="Calibri" pitchFamily="34" charset="0"/>
              </a:rPr>
              <a:t>Evolutiva:</a:t>
            </a:r>
            <a:r>
              <a:rPr lang="es-MX" dirty="0" smtClean="0">
                <a:latin typeface="Calibri" pitchFamily="34" charset="0"/>
              </a:rPr>
              <a:t> Hace énfasis a la comunicación imprevista que se genera dentro de una organización. </a:t>
            </a:r>
          </a:p>
          <a:p>
            <a:pPr algn="just">
              <a:buClr>
                <a:srgbClr val="FFC000"/>
              </a:buClr>
            </a:pPr>
            <a:r>
              <a:rPr lang="es-MX" b="1" dirty="0" smtClean="0">
                <a:solidFill>
                  <a:srgbClr val="FFC000"/>
                </a:solidFill>
                <a:latin typeface="Calibri" pitchFamily="34" charset="0"/>
              </a:rPr>
              <a:t>Flexible:</a:t>
            </a:r>
            <a:r>
              <a:rPr lang="es-MX" dirty="0" smtClean="0">
                <a:latin typeface="Calibri" pitchFamily="34" charset="0"/>
              </a:rPr>
              <a:t> Permite una comunicación oportuna entre lo formal e informal. </a:t>
            </a:r>
          </a:p>
          <a:p>
            <a:pPr algn="just"/>
            <a:endParaRPr lang="es-MX" dirty="0" smtClean="0">
              <a:latin typeface="Calibri" pitchFamily="34" charset="0"/>
            </a:endParaRPr>
          </a:p>
          <a:p>
            <a:pPr algn="just"/>
            <a:endParaRPr lang="es-MX" dirty="0">
              <a:latin typeface="Calibri" pitchFamily="34" charset="0"/>
            </a:endParaRPr>
          </a:p>
        </p:txBody>
      </p:sp>
    </p:spTree>
    <p:extLst>
      <p:ext uri="{BB962C8B-B14F-4D97-AF65-F5344CB8AC3E}">
        <p14:creationId xmlns:p14="http://schemas.microsoft.com/office/powerpoint/2010/main" val="316627392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8229600" cy="5074362"/>
          </a:xfrm>
        </p:spPr>
        <p:txBody>
          <a:bodyPr>
            <a:normAutofit/>
          </a:bodyPr>
          <a:lstStyle/>
          <a:p>
            <a:pPr algn="just">
              <a:buClr>
                <a:srgbClr val="FFC000"/>
              </a:buClr>
            </a:pPr>
            <a:r>
              <a:rPr lang="es-MX" b="1" dirty="0" smtClean="0">
                <a:solidFill>
                  <a:srgbClr val="FFC000"/>
                </a:solidFill>
                <a:latin typeface="Calibri" pitchFamily="34" charset="0"/>
              </a:rPr>
              <a:t>Multidireccional:</a:t>
            </a:r>
            <a:r>
              <a:rPr lang="es-MX" dirty="0" smtClean="0">
                <a:solidFill>
                  <a:srgbClr val="FFC000"/>
                </a:solidFill>
                <a:latin typeface="Calibri" pitchFamily="34" charset="0"/>
              </a:rPr>
              <a:t> </a:t>
            </a:r>
            <a:r>
              <a:rPr lang="es-MX" dirty="0" smtClean="0">
                <a:latin typeface="Calibri" pitchFamily="34" charset="0"/>
              </a:rPr>
              <a:t>Maneja la comunicación de arriba hacia abajo, de abajo hacia arriba, interna, externa entre otras. </a:t>
            </a:r>
          </a:p>
          <a:p>
            <a:pPr algn="just">
              <a:buClr>
                <a:srgbClr val="FFC000"/>
              </a:buClr>
            </a:pPr>
            <a:r>
              <a:rPr lang="es-MX" b="1" dirty="0" smtClean="0">
                <a:solidFill>
                  <a:srgbClr val="FFC000"/>
                </a:solidFill>
                <a:latin typeface="Calibri" pitchFamily="34" charset="0"/>
              </a:rPr>
              <a:t>Instrumentada:</a:t>
            </a:r>
            <a:r>
              <a:rPr lang="es-MX" dirty="0" smtClean="0">
                <a:latin typeface="Calibri" pitchFamily="34" charset="0"/>
              </a:rPr>
              <a:t> Utiliza herramientas, soportes, dispositivos; porque hoy en día muchas organizaciones están funcionando mal, debido a que la información que circulan dentro de ella no llegan en el momento adecuado ni utilizan las estructuras apropiadas para que la comunicación sea efectiva.</a:t>
            </a:r>
            <a:endParaRPr lang="es-MX" dirty="0"/>
          </a:p>
        </p:txBody>
      </p:sp>
    </p:spTree>
    <p:extLst>
      <p:ext uri="{BB962C8B-B14F-4D97-AF65-F5344CB8AC3E}">
        <p14:creationId xmlns:p14="http://schemas.microsoft.com/office/powerpoint/2010/main" val="402826845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45058" name="Picture 2" descr="http://impuestosrenta.com/wp-content/uploads/2014/03/dudas-declaracion-de-la-renta-20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993" cy="68853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p:nvPr/>
        </p:nvSpPr>
        <p:spPr>
          <a:xfrm rot="19178493">
            <a:off x="-260646" y="917577"/>
            <a:ext cx="3783364" cy="11430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0" b="1" dirty="0" smtClean="0">
                <a:solidFill>
                  <a:schemeClr val="accent3"/>
                </a:solidFill>
                <a:latin typeface="Calibri" pitchFamily="34" charset="0"/>
              </a:rPr>
              <a:t>Dudas?</a:t>
            </a:r>
            <a:endParaRPr lang="es-MX" sz="8000" b="1" dirty="0">
              <a:solidFill>
                <a:schemeClr val="accent3"/>
              </a:solidFill>
              <a:latin typeface="Calibri" pitchFamily="34" charset="0"/>
            </a:endParaRPr>
          </a:p>
        </p:txBody>
      </p:sp>
      <p:sp>
        <p:nvSpPr>
          <p:cNvPr id="6" name="5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271008398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79512" y="2276872"/>
            <a:ext cx="8964487" cy="1508760"/>
          </a:xfrm>
          <a:prstGeom prst="rect">
            <a:avLst/>
          </a:prstGeom>
        </p:spPr>
        <p:txBody>
          <a:bodyPr vert="horz" lIns="82296" tIns="45720" bIns="0" anchor="t">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4864" marR="0" lvl="0" indent="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kumimoji="0" lang="es-ES" sz="13800" b="1" i="0" u="none" strike="noStrike" kern="1200" normalizeH="0" baseline="0" noProof="0" dirty="0" smtClean="0">
                <a:ln w="11430"/>
                <a:solidFill>
                  <a:srgbClr val="FFFF00"/>
                </a:solidFill>
                <a:effectLst>
                  <a:outerShdw blurRad="50800" dist="39000" dir="5460000" algn="tl">
                    <a:srgbClr val="000000">
                      <a:alpha val="38000"/>
                    </a:srgbClr>
                  </a:outerShdw>
                </a:effectLst>
                <a:uLnTx/>
                <a:uFillTx/>
                <a:latin typeface="Calibri" pitchFamily="34" charset="0"/>
                <a:ea typeface="+mn-ea"/>
                <a:cs typeface="+mn-cs"/>
              </a:rPr>
              <a:t>LIDERAZGO</a:t>
            </a:r>
            <a:endParaRPr kumimoji="0" lang="es-MX" sz="13800" b="1" i="0" u="none" strike="noStrike" kern="1200" normalizeH="0" baseline="0" noProof="0" dirty="0">
              <a:ln w="11430"/>
              <a:solidFill>
                <a:srgbClr val="FFFF00"/>
              </a:solidFill>
              <a:effectLst>
                <a:outerShdw blurRad="50800" dist="39000" dir="5460000" algn="tl">
                  <a:srgbClr val="000000">
                    <a:alpha val="38000"/>
                  </a:srgbClr>
                </a:outerShdw>
              </a:effectLst>
              <a:uLnTx/>
              <a:uFillTx/>
              <a:latin typeface="Calibri" pitchFamily="34" charset="0"/>
              <a:ea typeface="+mn-ea"/>
              <a:cs typeface="+mn-cs"/>
            </a:endParaRPr>
          </a:p>
        </p:txBody>
      </p:sp>
    </p:spTree>
    <p:extLst>
      <p:ext uri="{BB962C8B-B14F-4D97-AF65-F5344CB8AC3E}">
        <p14:creationId xmlns:p14="http://schemas.microsoft.com/office/powerpoint/2010/main" val="297572554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415976"/>
            <a:ext cx="8147248" cy="5472608"/>
          </a:xfrm>
        </p:spPr>
        <p:txBody>
          <a:bodyPr>
            <a:normAutofit/>
          </a:bodyPr>
          <a:lstStyle/>
          <a:p>
            <a:pPr marL="68580" indent="0" algn="just">
              <a:buNone/>
            </a:pPr>
            <a:r>
              <a:rPr lang="es-MX" dirty="0">
                <a:latin typeface="Calibri" panose="020F0502020204030204" pitchFamily="34" charset="0"/>
              </a:rPr>
              <a:t>Conforme se consolida la teoría de la administración y de las </a:t>
            </a:r>
            <a:r>
              <a:rPr lang="es-MX" dirty="0" smtClean="0">
                <a:latin typeface="Calibri" panose="020F0502020204030204" pitchFamily="34" charset="0"/>
              </a:rPr>
              <a:t>organizaciones, </a:t>
            </a:r>
            <a:r>
              <a:rPr lang="es-MX" dirty="0">
                <a:latin typeface="Calibri" panose="020F0502020204030204" pitchFamily="34" charset="0"/>
              </a:rPr>
              <a:t>sobre todo en este </a:t>
            </a:r>
            <a:r>
              <a:rPr lang="es-MX" dirty="0" smtClean="0">
                <a:latin typeface="Calibri" panose="020F0502020204030204" pitchFamily="34" charset="0"/>
              </a:rPr>
              <a:t>siglo, </a:t>
            </a:r>
            <a:r>
              <a:rPr lang="es-MX" dirty="0">
                <a:latin typeface="Calibri" panose="020F0502020204030204" pitchFamily="34" charset="0"/>
              </a:rPr>
              <a:t>ha cobrado fuerza el estudio del liderazgo como una función dentro de las organizaciones</a:t>
            </a:r>
            <a:r>
              <a:rPr lang="es-MX" dirty="0" smtClean="0">
                <a:latin typeface="Calibri" panose="020F0502020204030204" pitchFamily="34" charset="0"/>
              </a:rPr>
              <a:t>. Esta </a:t>
            </a:r>
            <a:r>
              <a:rPr lang="es-MX" dirty="0">
                <a:latin typeface="Calibri" panose="020F0502020204030204" pitchFamily="34" charset="0"/>
              </a:rPr>
              <a:t>perspectiva no enfatiza las características ni el comportamiento del líder, sino " las circunstancias sobre las cuales grupos de personas integran y organizan sus actividades hacia objetivos , y sobre la forma en la función del liderazgo es analizada en términos de una relación dinámica."</a:t>
            </a:r>
          </a:p>
          <a:p>
            <a:pPr algn="just"/>
            <a:endParaRPr lang="es-MX" dirty="0">
              <a:latin typeface="Calibri" panose="020F0502020204030204" pitchFamily="34" charset="0"/>
            </a:endParaRPr>
          </a:p>
        </p:txBody>
      </p:sp>
      <p:sp>
        <p:nvSpPr>
          <p:cNvPr id="4" name="Title 1"/>
          <p:cNvSpPr txBox="1">
            <a:spLocks/>
          </p:cNvSpPr>
          <p:nvPr/>
        </p:nvSpPr>
        <p:spPr>
          <a:xfrm>
            <a:off x="1269238" y="269776"/>
            <a:ext cx="6615130" cy="11430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pPr algn="ctr"/>
            <a:r>
              <a:rPr lang="es-MX" sz="5400" b="1" dirty="0" smtClean="0">
                <a:solidFill>
                  <a:srgbClr val="FFFF00"/>
                </a:solidFill>
                <a:latin typeface="Calibri" pitchFamily="34" charset="0"/>
                <a:cs typeface="Calibri" pitchFamily="34" charset="0"/>
              </a:rPr>
              <a:t>Introducción</a:t>
            </a:r>
            <a:endParaRPr lang="es-MX" sz="5400" b="1" dirty="0">
              <a:solidFill>
                <a:srgbClr val="FFFF00"/>
              </a:solidFill>
              <a:latin typeface="Calibri" pitchFamily="34" charset="0"/>
              <a:cs typeface="Calibri" pitchFamily="34" charset="0"/>
            </a:endParaRPr>
          </a:p>
        </p:txBody>
      </p:sp>
    </p:spTree>
    <p:extLst>
      <p:ext uri="{BB962C8B-B14F-4D97-AF65-F5344CB8AC3E}">
        <p14:creationId xmlns:p14="http://schemas.microsoft.com/office/powerpoint/2010/main" val="1330315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91546" y="1156905"/>
            <a:ext cx="7956918" cy="4121613"/>
          </a:xfrm>
        </p:spPr>
        <p:txBody>
          <a:bodyPr>
            <a:noAutofit/>
          </a:bodyPr>
          <a:lstStyle/>
          <a:p>
            <a:pPr marL="0" indent="0" algn="just">
              <a:spcBef>
                <a:spcPts val="0"/>
              </a:spcBef>
              <a:buNone/>
            </a:pPr>
            <a:r>
              <a:rPr lang="es-MX" sz="2800" dirty="0" smtClean="0">
                <a:latin typeface="Calibri" panose="020F0502020204030204" pitchFamily="34" charset="0"/>
              </a:rPr>
              <a:t>Hoy en día </a:t>
            </a:r>
            <a:r>
              <a:rPr lang="es-MX" sz="2800" dirty="0">
                <a:latin typeface="Calibri" panose="020F0502020204030204" pitchFamily="34" charset="0"/>
              </a:rPr>
              <a:t>la </a:t>
            </a:r>
            <a:r>
              <a:rPr lang="es-MX" sz="2800" dirty="0" smtClean="0">
                <a:latin typeface="Calibri" panose="020F0502020204030204" pitchFamily="34" charset="0"/>
              </a:rPr>
              <a:t>sociedad busca </a:t>
            </a:r>
            <a:r>
              <a:rPr lang="es-MX" sz="2800" dirty="0">
                <a:latin typeface="Calibri" panose="020F0502020204030204" pitchFamily="34" charset="0"/>
              </a:rPr>
              <a:t>la forma de organizarse para enfrentar retos y proyectos que en consecuencia tratan de mejorar dándole calidad a lo que se emprende; cumpliendo los cometidos que se esperan y se </a:t>
            </a:r>
            <a:r>
              <a:rPr lang="es-MX" sz="2800" dirty="0" smtClean="0">
                <a:latin typeface="Calibri" panose="020F0502020204030204" pitchFamily="34" charset="0"/>
              </a:rPr>
              <a:t>hacen </a:t>
            </a:r>
            <a:r>
              <a:rPr lang="es-MX" sz="2800" dirty="0">
                <a:latin typeface="Calibri" panose="020F0502020204030204" pitchFamily="34" charset="0"/>
              </a:rPr>
              <a:t>a través de individuos o grupos de personas que </a:t>
            </a:r>
            <a:r>
              <a:rPr lang="es-MX" sz="2800" dirty="0" smtClean="0">
                <a:latin typeface="Calibri" panose="020F0502020204030204" pitchFamily="34" charset="0"/>
              </a:rPr>
              <a:t>deben ser dirigidos para alcanzar los planes estratégicos.</a:t>
            </a:r>
          </a:p>
          <a:p>
            <a:pPr marL="0" indent="0" algn="just">
              <a:spcBef>
                <a:spcPts val="0"/>
              </a:spcBef>
              <a:buNone/>
            </a:pPr>
            <a:endParaRPr lang="es-MX" sz="2800" dirty="0" smtClean="0">
              <a:latin typeface="Calibri" panose="020F0502020204030204" pitchFamily="34" charset="0"/>
            </a:endParaRPr>
          </a:p>
          <a:p>
            <a:pPr marL="0" indent="0" algn="just">
              <a:spcBef>
                <a:spcPts val="0"/>
              </a:spcBef>
              <a:buNone/>
            </a:pPr>
            <a:r>
              <a:rPr lang="es-MX" sz="2800" dirty="0">
                <a:latin typeface="Calibri" panose="020F0502020204030204" pitchFamily="34" charset="0"/>
              </a:rPr>
              <a:t>Es por ello importante la administración ya que es un proceso de crear, diseñar y mantener un ambiente en el que </a:t>
            </a:r>
            <a:r>
              <a:rPr lang="es-MX" sz="2800" dirty="0" smtClean="0">
                <a:latin typeface="Calibri" panose="020F0502020204030204" pitchFamily="34" charset="0"/>
              </a:rPr>
              <a:t> se pueda </a:t>
            </a:r>
            <a:r>
              <a:rPr lang="es-MX" sz="2800" dirty="0">
                <a:latin typeface="Calibri" panose="020F0502020204030204" pitchFamily="34" charset="0"/>
              </a:rPr>
              <a:t>laborar o trabajar en grupos para lograr </a:t>
            </a:r>
            <a:r>
              <a:rPr lang="es-MX" sz="2800" dirty="0" smtClean="0">
                <a:latin typeface="Calibri" panose="020F0502020204030204" pitchFamily="34" charset="0"/>
              </a:rPr>
              <a:t>realizar con</a:t>
            </a:r>
            <a:r>
              <a:rPr lang="es-MX" sz="2800" dirty="0">
                <a:latin typeface="Calibri" panose="020F0502020204030204" pitchFamily="34" charset="0"/>
              </a:rPr>
              <a:t> eficiencia metas seleccionadas.</a:t>
            </a:r>
          </a:p>
          <a:p>
            <a:pPr marL="0" indent="0" algn="just">
              <a:spcBef>
                <a:spcPts val="0"/>
              </a:spcBef>
              <a:buNone/>
            </a:pPr>
            <a:endParaRPr lang="es-MX" sz="2800" dirty="0" smtClean="0">
              <a:latin typeface="Calibri" panose="020F0502020204030204" pitchFamily="34" charset="0"/>
            </a:endParaRPr>
          </a:p>
        </p:txBody>
      </p:sp>
      <p:sp>
        <p:nvSpPr>
          <p:cNvPr id="4" name="1 Título"/>
          <p:cNvSpPr txBox="1">
            <a:spLocks/>
          </p:cNvSpPr>
          <p:nvPr/>
        </p:nvSpPr>
        <p:spPr>
          <a:xfrm>
            <a:off x="583523" y="1390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5400" b="1" dirty="0" smtClean="0">
                <a:latin typeface="Calibri" panose="020F0502020204030204" pitchFamily="34" charset="0"/>
                <a:cs typeface="Arial" pitchFamily="34" charset="0"/>
              </a:rPr>
              <a:t>Introducción</a:t>
            </a:r>
            <a:endParaRPr lang="es-MX" sz="5400" b="1" dirty="0">
              <a:latin typeface="Calibri" panose="020F0502020204030204" pitchFamily="34" charset="0"/>
              <a:cs typeface="Arial" pitchFamily="34" charset="0"/>
            </a:endParaRPr>
          </a:p>
        </p:txBody>
      </p:sp>
    </p:spTree>
    <p:extLst>
      <p:ext uri="{BB962C8B-B14F-4D97-AF65-F5344CB8AC3E}">
        <p14:creationId xmlns:p14="http://schemas.microsoft.com/office/powerpoint/2010/main" val="392210174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573894" flipV="1">
            <a:off x="464773" y="667353"/>
            <a:ext cx="5605472" cy="808365"/>
          </a:xfrm>
        </p:spPr>
        <p:txBody>
          <a:bodyPr/>
          <a:lstStyle/>
          <a:p>
            <a:r>
              <a:rPr lang="es-MX" sz="4500" b="1" dirty="0" smtClean="0">
                <a:solidFill>
                  <a:srgbClr val="FFFF00"/>
                </a:solidFill>
                <a:latin typeface="Calibri" pitchFamily="34" charset="0"/>
              </a:rPr>
              <a:t>Qué es el Liderazgo?</a:t>
            </a:r>
            <a:endParaRPr lang="es-MX" sz="4500" b="1" dirty="0">
              <a:solidFill>
                <a:srgbClr val="FFFF00"/>
              </a:solidFill>
              <a:latin typeface="Calibri" pitchFamily="34" charset="0"/>
            </a:endParaRPr>
          </a:p>
        </p:txBody>
      </p:sp>
      <p:sp>
        <p:nvSpPr>
          <p:cNvPr id="3" name="Content Placeholder 2"/>
          <p:cNvSpPr>
            <a:spLocks noGrp="1"/>
          </p:cNvSpPr>
          <p:nvPr>
            <p:ph idx="1"/>
          </p:nvPr>
        </p:nvSpPr>
        <p:spPr>
          <a:xfrm>
            <a:off x="2928926" y="1571612"/>
            <a:ext cx="5996003" cy="5169756"/>
          </a:xfrm>
        </p:spPr>
        <p:txBody>
          <a:bodyPr>
            <a:normAutofit/>
          </a:bodyPr>
          <a:lstStyle/>
          <a:p>
            <a:pPr algn="just">
              <a:buNone/>
            </a:pPr>
            <a:r>
              <a:rPr lang="es-MX" sz="2800" dirty="0" smtClean="0">
                <a:solidFill>
                  <a:srgbClr val="FFC000"/>
                </a:solidFill>
                <a:latin typeface="Calibri" pitchFamily="34" charset="0"/>
              </a:rPr>
              <a:t>    El liderazgo es un intento de influencia interpersonal, dirigido a través del proceso de comunicación, al logro de una o varias metas.</a:t>
            </a:r>
          </a:p>
          <a:p>
            <a:pPr algn="just">
              <a:buNone/>
            </a:pPr>
            <a:r>
              <a:rPr lang="es-MX" sz="2800" dirty="0" smtClean="0">
                <a:latin typeface="Calibri" pitchFamily="34" charset="0"/>
              </a:rPr>
              <a:t>    Es la manera en que el jefe se desenvuelve en su trato con la gente en sus labores diarias. Los estilos de liderazgo son diferentes clases para producir un comportamiento adecuado y así conseguir que se realice el trabajo.</a:t>
            </a:r>
            <a:endParaRPr lang="es-ES" sz="2800" dirty="0" smtClean="0">
              <a:latin typeface="Calibri" pitchFamily="34" charset="0"/>
            </a:endParaRPr>
          </a:p>
          <a:p>
            <a:pPr algn="just">
              <a:buNone/>
            </a:pPr>
            <a:endParaRPr lang="es-MX" sz="2800" dirty="0">
              <a:solidFill>
                <a:srgbClr val="FFC000"/>
              </a:solidFill>
              <a:latin typeface="Calibri" pitchFamily="34" charset="0"/>
            </a:endParaRPr>
          </a:p>
        </p:txBody>
      </p:sp>
      <p:pic>
        <p:nvPicPr>
          <p:cNvPr id="9218" name="Picture 2" descr="http://managementcreativo.files.wordpress.com/2009/03/liderazgo.jpg"/>
          <p:cNvPicPr>
            <a:picLocks noChangeAspect="1" noChangeArrowheads="1"/>
          </p:cNvPicPr>
          <p:nvPr/>
        </p:nvPicPr>
        <p:blipFill>
          <a:blip r:embed="rId2" cstate="print"/>
          <a:srcRect/>
          <a:stretch>
            <a:fillRect/>
          </a:stretch>
        </p:blipFill>
        <p:spPr bwMode="auto">
          <a:xfrm>
            <a:off x="714348" y="2500306"/>
            <a:ext cx="2190750" cy="2724150"/>
          </a:xfrm>
          <a:prstGeom prst="ellipse">
            <a:avLst/>
          </a:prstGeom>
          <a:ln>
            <a:noFill/>
          </a:ln>
          <a:effectLst>
            <a:softEdge rad="112500"/>
          </a:effectLst>
        </p:spPr>
      </p:pic>
      <p:sp>
        <p:nvSpPr>
          <p:cNvPr id="5" name="4 Rectángulo"/>
          <p:cNvSpPr/>
          <p:nvPr/>
        </p:nvSpPr>
        <p:spPr>
          <a:xfrm>
            <a:off x="1007259" y="5445224"/>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23150336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772400" cy="1165816"/>
          </a:xfrm>
        </p:spPr>
        <p:txBody>
          <a:bodyPr/>
          <a:lstStyle/>
          <a:p>
            <a:r>
              <a:rPr lang="es-MX" sz="4400" b="1" dirty="0" smtClean="0">
                <a:solidFill>
                  <a:srgbClr val="FFFF00"/>
                </a:solidFill>
                <a:latin typeface="Calibri" pitchFamily="34" charset="0"/>
              </a:rPr>
              <a:t>Implicaciones Importantes</a:t>
            </a:r>
            <a:endParaRPr lang="es-MX" sz="4400" b="1" dirty="0">
              <a:solidFill>
                <a:srgbClr val="FFFF00"/>
              </a:solidFill>
              <a:latin typeface="Calibri" pitchFamily="34" charset="0"/>
            </a:endParaRPr>
          </a:p>
        </p:txBody>
      </p:sp>
      <p:sp>
        <p:nvSpPr>
          <p:cNvPr id="3" name="Content Placeholder 2"/>
          <p:cNvSpPr>
            <a:spLocks noGrp="1"/>
          </p:cNvSpPr>
          <p:nvPr>
            <p:ph idx="1"/>
          </p:nvPr>
        </p:nvSpPr>
        <p:spPr>
          <a:xfrm>
            <a:off x="179512" y="1844824"/>
            <a:ext cx="8605869" cy="5373687"/>
          </a:xfrm>
        </p:spPr>
        <p:txBody>
          <a:bodyPr/>
          <a:lstStyle/>
          <a:p>
            <a:pPr lvl="1" algn="just"/>
            <a:r>
              <a:rPr lang="es-MX" dirty="0" smtClean="0">
                <a:solidFill>
                  <a:srgbClr val="FFFF00"/>
                </a:solidFill>
                <a:latin typeface="Calibri" pitchFamily="34" charset="0"/>
              </a:rPr>
              <a:t>El liderazgo involucra a otras personas; a los empleados o seguidores. </a:t>
            </a:r>
            <a:r>
              <a:rPr lang="es-MX" dirty="0" smtClean="0">
                <a:latin typeface="Calibri" pitchFamily="34" charset="0"/>
              </a:rPr>
              <a:t>Los miembros del grupo; dada su voluntad para aceptar las órdenes del líder, ayudan a definir la posición del líder y permiten que transcurra el proceso del liderazgo. </a:t>
            </a:r>
          </a:p>
          <a:p>
            <a:pPr lvl="1" algn="just"/>
            <a:r>
              <a:rPr lang="es-MX" dirty="0" smtClean="0">
                <a:solidFill>
                  <a:srgbClr val="FFFF00"/>
                </a:solidFill>
                <a:latin typeface="Calibri" pitchFamily="34" charset="0"/>
              </a:rPr>
              <a:t>El liderazgo entraña una distribución desigual del poder entre los líderes y los miembros del grupo. </a:t>
            </a:r>
            <a:r>
              <a:rPr lang="es-MX" dirty="0" smtClean="0">
                <a:latin typeface="Calibri" pitchFamily="34" charset="0"/>
              </a:rPr>
              <a:t>Los miembros del grupo no carecen de poder; pueden dar forma, y de hecho lo hacen, a las actividades del grupo de distintas maneras. Sin embargo, por regla general, el líder tendrá más poder.</a:t>
            </a:r>
          </a:p>
          <a:p>
            <a:pPr algn="just"/>
            <a:endParaRPr lang="es-MX" dirty="0">
              <a:latin typeface="Calibri" pitchFamily="34" charset="0"/>
            </a:endParaRPr>
          </a:p>
        </p:txBody>
      </p:sp>
    </p:spTree>
    <p:extLst>
      <p:ext uri="{BB962C8B-B14F-4D97-AF65-F5344CB8AC3E}">
        <p14:creationId xmlns:p14="http://schemas.microsoft.com/office/powerpoint/2010/main" val="200552475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484313"/>
            <a:ext cx="8353425" cy="5373687"/>
          </a:xfrm>
        </p:spPr>
        <p:txBody>
          <a:bodyPr>
            <a:normAutofit/>
          </a:bodyPr>
          <a:lstStyle/>
          <a:p>
            <a:pPr lvl="1" algn="just"/>
            <a:r>
              <a:rPr lang="es-MX" sz="2800" dirty="0" smtClean="0">
                <a:solidFill>
                  <a:srgbClr val="FFFF00"/>
                </a:solidFill>
                <a:latin typeface="Calibri" pitchFamily="34" charset="0"/>
              </a:rPr>
              <a:t>La capacidad para usar las diferentes formas del poder para influir en la conducta de los seguidores, de diferentes maneras. </a:t>
            </a:r>
            <a:r>
              <a:rPr lang="es-MX" sz="2800" dirty="0" smtClean="0">
                <a:latin typeface="Calibri" pitchFamily="34" charset="0"/>
              </a:rPr>
              <a:t>De hecho algunos líderes han influido en los soldados para que mataran y algunos líderes han influido en los empleados para que hicieran sacrificios personales para provecho de la compañía. </a:t>
            </a:r>
          </a:p>
          <a:p>
            <a:pPr lvl="1" algn="just"/>
            <a:r>
              <a:rPr lang="es-MX" sz="2800" dirty="0" smtClean="0">
                <a:latin typeface="Calibri" pitchFamily="34" charset="0"/>
              </a:rPr>
              <a:t>Combinación de los tres primeros, pero reconoce que </a:t>
            </a:r>
            <a:r>
              <a:rPr lang="es-MX" sz="2800" dirty="0" smtClean="0">
                <a:solidFill>
                  <a:srgbClr val="FFFF00"/>
                </a:solidFill>
                <a:latin typeface="Calibri" pitchFamily="34" charset="0"/>
              </a:rPr>
              <a:t>el liderazgo es cuestión de valores. </a:t>
            </a:r>
          </a:p>
          <a:p>
            <a:endParaRPr lang="es-MX" sz="3200" dirty="0">
              <a:latin typeface="Calibri" pitchFamily="34" charset="0"/>
            </a:endParaRPr>
          </a:p>
        </p:txBody>
      </p:sp>
    </p:spTree>
    <p:extLst>
      <p:ext uri="{BB962C8B-B14F-4D97-AF65-F5344CB8AC3E}">
        <p14:creationId xmlns:p14="http://schemas.microsoft.com/office/powerpoint/2010/main" val="160468380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smtClean="0">
                <a:solidFill>
                  <a:srgbClr val="FFFF00"/>
                </a:solidFill>
                <a:latin typeface="Calibri" pitchFamily="34" charset="0"/>
              </a:rPr>
              <a:t>Importancia del Liderazgo</a:t>
            </a:r>
            <a:endParaRPr lang="es-MX" dirty="0">
              <a:solidFill>
                <a:srgbClr val="FFFF00"/>
              </a:solidFill>
              <a:latin typeface="Calibri" pitchFamily="34" charset="0"/>
            </a:endParaRPr>
          </a:p>
        </p:txBody>
      </p:sp>
      <p:sp>
        <p:nvSpPr>
          <p:cNvPr id="3" name="Content Placeholder 2"/>
          <p:cNvSpPr>
            <a:spLocks noGrp="1"/>
          </p:cNvSpPr>
          <p:nvPr>
            <p:ph idx="1"/>
          </p:nvPr>
        </p:nvSpPr>
        <p:spPr>
          <a:xfrm>
            <a:off x="395289" y="2127255"/>
            <a:ext cx="5962661" cy="4087827"/>
          </a:xfrm>
        </p:spPr>
        <p:txBody>
          <a:bodyPr/>
          <a:lstStyle/>
          <a:p>
            <a:pPr algn="just">
              <a:buFont typeface="Wingdings" panose="05000000000000000000" pitchFamily="2" charset="2"/>
              <a:buChar char="Ø"/>
            </a:pPr>
            <a:r>
              <a:rPr lang="es-MX" dirty="0" smtClean="0">
                <a:latin typeface="Calibri" pitchFamily="34" charset="0"/>
              </a:rPr>
              <a:t>Es importante por la capacidad  para guiar y dirigir.</a:t>
            </a:r>
          </a:p>
          <a:p>
            <a:pPr algn="just">
              <a:buFont typeface="Wingdings" panose="05000000000000000000" pitchFamily="2" charset="2"/>
              <a:buChar char="Ø"/>
            </a:pPr>
            <a:r>
              <a:rPr lang="es-MX" dirty="0" smtClean="0">
                <a:latin typeface="Calibri" pitchFamily="34" charset="0"/>
              </a:rPr>
              <a:t>Es vital para la supervivencia de cualquier organización.</a:t>
            </a:r>
          </a:p>
          <a:p>
            <a:pPr algn="just">
              <a:buFont typeface="Wingdings" panose="05000000000000000000" pitchFamily="2" charset="2"/>
              <a:buChar char="Ø"/>
            </a:pPr>
            <a:r>
              <a:rPr lang="es-MX" dirty="0" smtClean="0">
                <a:latin typeface="Calibri" pitchFamily="34" charset="0"/>
              </a:rPr>
              <a:t>Unifica habilidades de los miembros del grupo.</a:t>
            </a:r>
          </a:p>
          <a:p>
            <a:pPr algn="just">
              <a:buFont typeface="Arial" charset="0"/>
              <a:buNone/>
            </a:pPr>
            <a:endParaRPr lang="es-MX" dirty="0" smtClean="0">
              <a:latin typeface="Calibri" pitchFamily="34" charset="0"/>
            </a:endParaRPr>
          </a:p>
          <a:p>
            <a:pPr algn="just"/>
            <a:endParaRPr lang="es-MX" dirty="0">
              <a:latin typeface="Calibri" pitchFamily="34" charset="0"/>
            </a:endParaRPr>
          </a:p>
        </p:txBody>
      </p:sp>
      <p:pic>
        <p:nvPicPr>
          <p:cNvPr id="1026" name="Picture 2" descr="http://www.gestionhumana.com/gh4/BancoMedios/Imagenes/liderazgo-07-05_r2_c2.jpg">
            <a:hlinkClick r:id="rId2"/>
          </p:cNvPr>
          <p:cNvPicPr>
            <a:picLocks noChangeAspect="1" noChangeArrowheads="1"/>
          </p:cNvPicPr>
          <p:nvPr/>
        </p:nvPicPr>
        <p:blipFill>
          <a:blip r:embed="rId3" cstate="print"/>
          <a:srcRect/>
          <a:stretch>
            <a:fillRect/>
          </a:stretch>
        </p:blipFill>
        <p:spPr bwMode="auto">
          <a:xfrm>
            <a:off x="6500401" y="1714488"/>
            <a:ext cx="2357879" cy="4642533"/>
          </a:xfrm>
          <a:prstGeom prst="ellipse">
            <a:avLst/>
          </a:prstGeom>
          <a:ln>
            <a:noFill/>
          </a:ln>
          <a:effectLst>
            <a:softEdge rad="112500"/>
          </a:effectLst>
        </p:spPr>
      </p:pic>
      <p:sp>
        <p:nvSpPr>
          <p:cNvPr id="5" name="4 Rectángulo"/>
          <p:cNvSpPr/>
          <p:nvPr/>
        </p:nvSpPr>
        <p:spPr>
          <a:xfrm>
            <a:off x="6876876" y="6441742"/>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16095255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defRPr/>
            </a:pPr>
            <a:r>
              <a:rPr lang="es-MX" sz="3600" b="1" dirty="0" smtClean="0">
                <a:solidFill>
                  <a:srgbClr val="FFFF00"/>
                </a:solidFill>
                <a:latin typeface="Calibri" pitchFamily="34" charset="0"/>
              </a:rPr>
              <a:t>Características de un Líder</a:t>
            </a:r>
          </a:p>
        </p:txBody>
      </p:sp>
      <p:sp>
        <p:nvSpPr>
          <p:cNvPr id="3" name="Content Placeholder 2"/>
          <p:cNvSpPr>
            <a:spLocks noGrp="1"/>
          </p:cNvSpPr>
          <p:nvPr>
            <p:ph idx="1"/>
          </p:nvPr>
        </p:nvSpPr>
        <p:spPr>
          <a:xfrm>
            <a:off x="323528" y="1556792"/>
            <a:ext cx="5176844" cy="4968875"/>
          </a:xfrm>
        </p:spPr>
        <p:txBody>
          <a:bodyPr>
            <a:normAutofit fontScale="92500"/>
          </a:bodyPr>
          <a:lstStyle/>
          <a:p>
            <a:pPr lvl="1">
              <a:buClr>
                <a:srgbClr val="FFFF00"/>
              </a:buClr>
              <a:buFont typeface="Wingdings" panose="05000000000000000000" pitchFamily="2" charset="2"/>
              <a:buChar char="Ø"/>
              <a:defRPr/>
            </a:pPr>
            <a:r>
              <a:rPr lang="es-MX" sz="3400" dirty="0" smtClean="0">
                <a:latin typeface="Calibri" pitchFamily="34" charset="0"/>
              </a:rPr>
              <a:t>Responsabilidad</a:t>
            </a:r>
          </a:p>
          <a:p>
            <a:pPr lvl="1">
              <a:buClr>
                <a:srgbClr val="FFFF00"/>
              </a:buClr>
              <a:buFont typeface="Wingdings" panose="05000000000000000000" pitchFamily="2" charset="2"/>
              <a:buChar char="Ø"/>
              <a:defRPr/>
            </a:pPr>
            <a:r>
              <a:rPr lang="es-MX" sz="3400" dirty="0" smtClean="0">
                <a:latin typeface="Calibri" pitchFamily="34" charset="0"/>
              </a:rPr>
              <a:t>Humildad</a:t>
            </a:r>
          </a:p>
          <a:p>
            <a:pPr lvl="1">
              <a:buClr>
                <a:srgbClr val="FFFF00"/>
              </a:buClr>
              <a:buFont typeface="Wingdings" panose="05000000000000000000" pitchFamily="2" charset="2"/>
              <a:buChar char="Ø"/>
              <a:defRPr/>
            </a:pPr>
            <a:r>
              <a:rPr lang="es-MX" sz="3400" dirty="0" smtClean="0">
                <a:latin typeface="Calibri" pitchFamily="34" charset="0"/>
              </a:rPr>
              <a:t>Compromiso</a:t>
            </a:r>
          </a:p>
          <a:p>
            <a:pPr lvl="1">
              <a:buClr>
                <a:srgbClr val="FFFF00"/>
              </a:buClr>
              <a:buFont typeface="Wingdings" panose="05000000000000000000" pitchFamily="2" charset="2"/>
              <a:buChar char="Ø"/>
              <a:defRPr/>
            </a:pPr>
            <a:r>
              <a:rPr lang="es-MX" sz="3400" dirty="0" smtClean="0">
                <a:latin typeface="Calibri" pitchFamily="34" charset="0"/>
              </a:rPr>
              <a:t>Confianza</a:t>
            </a:r>
          </a:p>
          <a:p>
            <a:pPr lvl="1">
              <a:buClr>
                <a:srgbClr val="FFFF00"/>
              </a:buClr>
              <a:buFont typeface="Wingdings" panose="05000000000000000000" pitchFamily="2" charset="2"/>
              <a:buChar char="Ø"/>
              <a:defRPr/>
            </a:pPr>
            <a:r>
              <a:rPr lang="es-MX" sz="3400" dirty="0" smtClean="0">
                <a:latin typeface="Calibri" pitchFamily="34" charset="0"/>
              </a:rPr>
              <a:t>Exigencia</a:t>
            </a:r>
          </a:p>
          <a:p>
            <a:pPr lvl="1">
              <a:buClr>
                <a:srgbClr val="FFFF00"/>
              </a:buClr>
              <a:buFont typeface="Wingdings" panose="05000000000000000000" pitchFamily="2" charset="2"/>
              <a:buChar char="Ø"/>
              <a:defRPr/>
            </a:pPr>
            <a:r>
              <a:rPr lang="es-MX" sz="3400" dirty="0" smtClean="0">
                <a:latin typeface="Calibri" pitchFamily="34" charset="0"/>
              </a:rPr>
              <a:t>Mente positiva </a:t>
            </a:r>
          </a:p>
          <a:p>
            <a:pPr lvl="1">
              <a:buClr>
                <a:srgbClr val="FFFF00"/>
              </a:buClr>
              <a:buFont typeface="Wingdings" panose="05000000000000000000" pitchFamily="2" charset="2"/>
              <a:buChar char="Ø"/>
              <a:defRPr/>
            </a:pPr>
            <a:r>
              <a:rPr lang="es-MX" sz="3400" dirty="0" smtClean="0">
                <a:latin typeface="Calibri" pitchFamily="34" charset="0"/>
              </a:rPr>
              <a:t>Pasión por hacer las cosas</a:t>
            </a:r>
          </a:p>
          <a:p>
            <a:pPr lvl="1">
              <a:buClr>
                <a:srgbClr val="FFFF00"/>
              </a:buClr>
              <a:buFont typeface="Wingdings" panose="05000000000000000000" pitchFamily="2" charset="2"/>
              <a:buChar char="Ø"/>
              <a:defRPr/>
            </a:pPr>
            <a:r>
              <a:rPr lang="es-MX" sz="3400" dirty="0" smtClean="0">
                <a:latin typeface="Calibri" pitchFamily="34" charset="0"/>
              </a:rPr>
              <a:t>Credibilidad</a:t>
            </a:r>
          </a:p>
          <a:p>
            <a:pPr lvl="1">
              <a:buFont typeface="Wingdings" panose="05000000000000000000" pitchFamily="2" charset="2"/>
              <a:buChar char="Ø"/>
              <a:defRPr/>
            </a:pPr>
            <a:endParaRPr lang="es-ES" sz="3400" dirty="0" smtClean="0">
              <a:latin typeface="Calibri" pitchFamily="34" charset="0"/>
            </a:endParaRPr>
          </a:p>
          <a:p>
            <a:pPr>
              <a:buFont typeface="Wingdings" panose="05000000000000000000" pitchFamily="2" charset="2"/>
              <a:buChar char="Ø"/>
            </a:pPr>
            <a:endParaRPr lang="es-MX" sz="3400" dirty="0"/>
          </a:p>
        </p:txBody>
      </p:sp>
      <p:pic>
        <p:nvPicPr>
          <p:cNvPr id="3074" name="Picture 2" descr="http://www.yocontigo.com/portal/images/stories/liderazgo.jpg"/>
          <p:cNvPicPr>
            <a:picLocks noChangeAspect="1" noChangeArrowheads="1"/>
          </p:cNvPicPr>
          <p:nvPr/>
        </p:nvPicPr>
        <p:blipFill>
          <a:blip r:embed="rId2" cstate="print"/>
          <a:srcRect/>
          <a:stretch>
            <a:fillRect/>
          </a:stretch>
        </p:blipFill>
        <p:spPr bwMode="auto">
          <a:xfrm>
            <a:off x="5508102" y="1644167"/>
            <a:ext cx="3476481" cy="3476481"/>
          </a:xfrm>
          <a:prstGeom prst="ellipse">
            <a:avLst/>
          </a:prstGeom>
          <a:ln>
            <a:noFill/>
          </a:ln>
          <a:effectLst>
            <a:softEdge rad="112500"/>
          </a:effectLst>
        </p:spPr>
      </p:pic>
      <p:sp>
        <p:nvSpPr>
          <p:cNvPr id="5" name="4 Rectángulo"/>
          <p:cNvSpPr/>
          <p:nvPr/>
        </p:nvSpPr>
        <p:spPr>
          <a:xfrm>
            <a:off x="6443878" y="5373216"/>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37266725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6"/>
            <a:ext cx="8748713" cy="4968875"/>
          </a:xfrm>
        </p:spPr>
        <p:txBody>
          <a:bodyPr/>
          <a:lstStyle/>
          <a:p>
            <a:pPr algn="ctr">
              <a:buNone/>
            </a:pPr>
            <a:r>
              <a:rPr lang="es-MX" sz="4000" b="1" dirty="0" smtClean="0">
                <a:solidFill>
                  <a:srgbClr val="FFFF00"/>
                </a:solidFill>
                <a:latin typeface="Calibri" pitchFamily="34" charset="0"/>
              </a:rPr>
              <a:t>Liderar</a:t>
            </a:r>
            <a:r>
              <a:rPr lang="es-MX" sz="4000" dirty="0" smtClean="0">
                <a:solidFill>
                  <a:srgbClr val="FFFF00"/>
                </a:solidFill>
                <a:latin typeface="Calibri" pitchFamily="34" charset="0"/>
              </a:rPr>
              <a:t> </a:t>
            </a:r>
            <a:r>
              <a:rPr lang="es-MX" sz="4000" b="1" dirty="0" smtClean="0">
                <a:solidFill>
                  <a:srgbClr val="FFFF00"/>
                </a:solidFill>
                <a:latin typeface="Calibri" pitchFamily="34" charset="0"/>
              </a:rPr>
              <a:t>es un arte</a:t>
            </a:r>
            <a:r>
              <a:rPr lang="es-MX" sz="4000" dirty="0" smtClean="0">
                <a:solidFill>
                  <a:srgbClr val="FFFF00"/>
                </a:solidFill>
                <a:latin typeface="Calibri" pitchFamily="34" charset="0"/>
              </a:rPr>
              <a:t> y no basta por tanto para ejercerlo, con el instinto que más o menos acentuado poseamos para ello. Hay que desarrollarlo conociendo y practicando los principios sancionados por la experiencia y los avances de las ciencias humanísticas. </a:t>
            </a:r>
            <a:r>
              <a:rPr lang="es-MX" sz="4000" i="1" u="sng" dirty="0" smtClean="0">
                <a:solidFill>
                  <a:srgbClr val="FFFF00"/>
                </a:solidFill>
                <a:effectLst>
                  <a:outerShdw blurRad="38100" dist="38100" dir="2700000" algn="tl">
                    <a:srgbClr val="000000">
                      <a:alpha val="43137"/>
                    </a:srgbClr>
                  </a:outerShdw>
                </a:effectLst>
                <a:latin typeface="Calibri" pitchFamily="34" charset="0"/>
              </a:rPr>
              <a:t>(</a:t>
            </a:r>
            <a:r>
              <a:rPr lang="es-MX" sz="4000" b="1" i="1" u="sng" dirty="0" smtClean="0">
                <a:solidFill>
                  <a:srgbClr val="FFFF00"/>
                </a:solidFill>
                <a:effectLst>
                  <a:outerShdw blurRad="38100" dist="38100" dir="2700000" algn="tl">
                    <a:srgbClr val="000000">
                      <a:alpha val="43137"/>
                    </a:srgbClr>
                  </a:outerShdw>
                </a:effectLst>
                <a:latin typeface="Calibri" pitchFamily="34" charset="0"/>
              </a:rPr>
              <a:t>EL LÍDER SE HACE</a:t>
            </a:r>
            <a:r>
              <a:rPr lang="es-MX" sz="4000" i="1" u="sng" dirty="0" smtClean="0">
                <a:solidFill>
                  <a:srgbClr val="FFFF00"/>
                </a:solidFill>
                <a:effectLst>
                  <a:outerShdw blurRad="38100" dist="38100" dir="2700000" algn="tl">
                    <a:srgbClr val="000000">
                      <a:alpha val="43137"/>
                    </a:srgbClr>
                  </a:outerShdw>
                </a:effectLst>
                <a:latin typeface="Calibri" pitchFamily="34" charset="0"/>
              </a:rPr>
              <a:t>)</a:t>
            </a:r>
            <a:endParaRPr lang="es-MX" sz="4000" i="1" u="sng" dirty="0">
              <a:solidFill>
                <a:srgbClr val="FFFF00"/>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val="359625098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duotone>
              <a:schemeClr val="accent3">
                <a:shade val="45000"/>
                <a:satMod val="135000"/>
              </a:schemeClr>
              <a:prstClr val="white"/>
            </a:duotone>
          </a:blip>
          <a:srcRect/>
          <a:stretch>
            <a:fillRect/>
          </a:stretch>
        </p:blipFill>
        <p:spPr bwMode="auto">
          <a:xfrm>
            <a:off x="285720" y="476672"/>
            <a:ext cx="8652169" cy="57361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2 Rectángulo"/>
          <p:cNvSpPr/>
          <p:nvPr/>
        </p:nvSpPr>
        <p:spPr>
          <a:xfrm>
            <a:off x="3757841" y="6641797"/>
            <a:ext cx="1604927" cy="200055"/>
          </a:xfrm>
          <a:prstGeom prst="rect">
            <a:avLst/>
          </a:prstGeom>
        </p:spPr>
        <p:txBody>
          <a:bodyPr wrap="none">
            <a:spAutoFit/>
          </a:bodyPr>
          <a:lstStyle/>
          <a:p>
            <a:r>
              <a:rPr lang="es-MX" sz="700" dirty="0" smtClean="0">
                <a:solidFill>
                  <a:schemeClr val="bg1"/>
                </a:solidFill>
              </a:rPr>
              <a:t>Imagen recuperada: www.google.com</a:t>
            </a:r>
            <a:endParaRPr lang="es-MX" sz="700" dirty="0">
              <a:solidFill>
                <a:schemeClr val="bg1"/>
              </a:solidFill>
            </a:endParaRPr>
          </a:p>
        </p:txBody>
      </p:sp>
    </p:spTree>
    <p:extLst>
      <p:ext uri="{BB962C8B-B14F-4D97-AF65-F5344CB8AC3E}">
        <p14:creationId xmlns:p14="http://schemas.microsoft.com/office/powerpoint/2010/main" val="389657255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6" y="357166"/>
            <a:ext cx="8353425" cy="719138"/>
          </a:xfrm>
        </p:spPr>
        <p:txBody>
          <a:bodyPr/>
          <a:lstStyle/>
          <a:p>
            <a:pPr marL="1143000" lvl="2" indent="-228600">
              <a:spcBef>
                <a:spcPct val="20000"/>
              </a:spcBef>
              <a:defRPr/>
            </a:pPr>
            <a:r>
              <a:rPr lang="es-MX" sz="4400" b="1" dirty="0" smtClean="0">
                <a:solidFill>
                  <a:srgbClr val="FFFF00"/>
                </a:solidFill>
                <a:latin typeface="Calibri" pitchFamily="34" charset="0"/>
              </a:rPr>
              <a:t>Papel de un Líder</a:t>
            </a:r>
          </a:p>
        </p:txBody>
      </p:sp>
      <p:sp>
        <p:nvSpPr>
          <p:cNvPr id="3" name="Content Placeholder 2"/>
          <p:cNvSpPr>
            <a:spLocks noGrp="1"/>
          </p:cNvSpPr>
          <p:nvPr>
            <p:ph idx="1"/>
          </p:nvPr>
        </p:nvSpPr>
        <p:spPr>
          <a:xfrm>
            <a:off x="395536" y="1700808"/>
            <a:ext cx="8353425" cy="4968875"/>
          </a:xfrm>
        </p:spPr>
        <p:txBody>
          <a:bodyPr/>
          <a:lstStyle/>
          <a:p>
            <a:pPr lvl="1">
              <a:buClr>
                <a:srgbClr val="FFFF00"/>
              </a:buClr>
              <a:buFont typeface="Wingdings" panose="05000000000000000000" pitchFamily="2" charset="2"/>
              <a:buChar char="Ø"/>
              <a:defRPr/>
            </a:pPr>
            <a:r>
              <a:rPr lang="es-MX" sz="3600" dirty="0" smtClean="0">
                <a:latin typeface="Calibri" pitchFamily="34" charset="0"/>
              </a:rPr>
              <a:t>Actuar con fortaleza y visión</a:t>
            </a:r>
          </a:p>
          <a:p>
            <a:pPr lvl="1">
              <a:buClr>
                <a:srgbClr val="FFFF00"/>
              </a:buClr>
              <a:buFont typeface="Wingdings" panose="05000000000000000000" pitchFamily="2" charset="2"/>
              <a:buChar char="Ø"/>
              <a:defRPr/>
            </a:pPr>
            <a:r>
              <a:rPr lang="es-MX" sz="3600" dirty="0" smtClean="0">
                <a:latin typeface="Calibri" pitchFamily="34" charset="0"/>
              </a:rPr>
              <a:t>Creatividad y capacidad de cambio</a:t>
            </a:r>
          </a:p>
          <a:p>
            <a:pPr lvl="1">
              <a:buClr>
                <a:srgbClr val="FFFF00"/>
              </a:buClr>
              <a:buFont typeface="Wingdings" panose="05000000000000000000" pitchFamily="2" charset="2"/>
              <a:buChar char="Ø"/>
              <a:defRPr/>
            </a:pPr>
            <a:r>
              <a:rPr lang="es-MX" sz="3600" dirty="0" smtClean="0">
                <a:latin typeface="Calibri" pitchFamily="34" charset="0"/>
              </a:rPr>
              <a:t>Pensamiento estratégico</a:t>
            </a:r>
          </a:p>
          <a:p>
            <a:pPr lvl="1">
              <a:buClr>
                <a:srgbClr val="FFFF00"/>
              </a:buClr>
              <a:buFont typeface="Wingdings" panose="05000000000000000000" pitchFamily="2" charset="2"/>
              <a:buChar char="Ø"/>
              <a:defRPr/>
            </a:pPr>
            <a:r>
              <a:rPr lang="es-MX" sz="3600" dirty="0" smtClean="0">
                <a:latin typeface="Calibri" pitchFamily="34" charset="0"/>
              </a:rPr>
              <a:t>Integración al equipo</a:t>
            </a:r>
          </a:p>
          <a:p>
            <a:pPr lvl="1">
              <a:buClr>
                <a:srgbClr val="FFFF00"/>
              </a:buClr>
              <a:buFont typeface="Wingdings" panose="05000000000000000000" pitchFamily="2" charset="2"/>
              <a:buChar char="Ø"/>
              <a:defRPr/>
            </a:pPr>
            <a:r>
              <a:rPr lang="es-MX" sz="3600" dirty="0" smtClean="0">
                <a:latin typeface="Calibri" pitchFamily="34" charset="0"/>
              </a:rPr>
              <a:t>Honestidad</a:t>
            </a:r>
          </a:p>
          <a:p>
            <a:pPr lvl="1">
              <a:buClr>
                <a:srgbClr val="FFFF00"/>
              </a:buClr>
              <a:buFont typeface="Wingdings" panose="05000000000000000000" pitchFamily="2" charset="2"/>
              <a:buChar char="Ø"/>
              <a:defRPr/>
            </a:pPr>
            <a:r>
              <a:rPr lang="es-MX" sz="3600" dirty="0" smtClean="0">
                <a:latin typeface="Calibri" pitchFamily="34" charset="0"/>
              </a:rPr>
              <a:t>Deseo de desarrollo y crecimiento.</a:t>
            </a:r>
            <a:endParaRPr lang="es-MX" sz="3500" dirty="0">
              <a:latin typeface="Calibri" pitchFamily="34" charset="0"/>
            </a:endParaRPr>
          </a:p>
        </p:txBody>
      </p:sp>
    </p:spTree>
    <p:extLst>
      <p:ext uri="{BB962C8B-B14F-4D97-AF65-F5344CB8AC3E}">
        <p14:creationId xmlns:p14="http://schemas.microsoft.com/office/powerpoint/2010/main" val="300340403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Grp="1" noRot="1" noChangeArrowheads="1"/>
          </p:cNvSpPr>
          <p:nvPr>
            <p:ph type="title"/>
          </p:nvPr>
        </p:nvSpPr>
        <p:spPr>
          <a:xfrm>
            <a:off x="301625" y="228600"/>
            <a:ext cx="8540750" cy="1143000"/>
          </a:xfrm>
        </p:spPr>
        <p:txBody>
          <a:bodyPr/>
          <a:lstStyle/>
          <a:p>
            <a:pPr algn="ctr"/>
            <a:r>
              <a:rPr lang="es-MX" sz="4400" b="1" dirty="0">
                <a:solidFill>
                  <a:srgbClr val="FFFF00"/>
                </a:solidFill>
                <a:latin typeface="Calibri" pitchFamily="34" charset="0"/>
              </a:rPr>
              <a:t>“Ser Líder”</a:t>
            </a:r>
            <a:endParaRPr lang="es-ES" sz="4400" b="1" dirty="0">
              <a:solidFill>
                <a:srgbClr val="FFFF00"/>
              </a:solidFill>
              <a:latin typeface="Calibri" pitchFamily="34" charset="0"/>
            </a:endParaRPr>
          </a:p>
        </p:txBody>
      </p:sp>
      <p:graphicFrame>
        <p:nvGraphicFramePr>
          <p:cNvPr id="5" name="Group 62"/>
          <p:cNvGraphicFramePr>
            <a:graphicFrameLocks noGrp="1"/>
          </p:cNvGraphicFramePr>
          <p:nvPr>
            <p:ph sz="half" idx="1"/>
            <p:extLst>
              <p:ext uri="{D42A27DB-BD31-4B8C-83A1-F6EECF244321}">
                <p14:modId xmlns:p14="http://schemas.microsoft.com/office/powerpoint/2010/main" val="2315423964"/>
              </p:ext>
            </p:extLst>
          </p:nvPr>
        </p:nvGraphicFramePr>
        <p:xfrm>
          <a:off x="971600" y="1196752"/>
          <a:ext cx="7816877" cy="5291781"/>
        </p:xfrm>
        <a:graphic>
          <a:graphicData uri="http://schemas.openxmlformats.org/drawingml/2006/table">
            <a:tbl>
              <a:tblPr/>
              <a:tblGrid>
                <a:gridCol w="3909244"/>
                <a:gridCol w="3907633"/>
              </a:tblGrid>
              <a:tr h="811221">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Arial" charset="0"/>
                        <a:buNone/>
                        <a:tabLst/>
                      </a:pPr>
                      <a:r>
                        <a:rPr kumimoji="0" lang="es-MX" sz="32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rPr>
                        <a:t>Ventajas</a:t>
                      </a:r>
                      <a:endParaRPr kumimoji="0" lang="es-ES" sz="32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Arial" charset="0"/>
                        <a:buNone/>
                        <a:tabLst/>
                      </a:pPr>
                      <a:r>
                        <a:rPr kumimoji="0" lang="es-MX" sz="32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rPr>
                        <a:t>Desventajas</a:t>
                      </a:r>
                      <a:endParaRPr kumimoji="0" lang="es-ES" sz="3200" b="1" i="0" u="none" strike="noStrike" cap="none" normalizeH="0" baseline="0" dirty="0" smtClean="0">
                        <a:ln>
                          <a:noFill/>
                        </a:ln>
                        <a:solidFill>
                          <a:srgbClr val="FFFF00"/>
                        </a:solidFill>
                        <a:effectLst>
                          <a:outerShdw blurRad="38100" dist="38100" dir="2700000" algn="tl">
                            <a:srgbClr val="000000"/>
                          </a:outerShdw>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242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Char char="►"/>
                        <a:tabLst/>
                      </a:pPr>
                      <a:endPar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Mantiene excelentes relaciones con los demás</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Se está actualizando en los temas de interés</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Se gana el aprecio, gratitud y respeto de las personas.</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La persona líder construye a la persona</a:t>
                      </a:r>
                      <a:endParaRPr kumimoji="0" lang="es-ES"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Arial" charset="0"/>
                        <a:buNone/>
                        <a:tabLst/>
                      </a:pPr>
                      <a:endPar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Se tiene demasiadas responsabilidades</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Quita mucho tiempo personal</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No es fácil, se tiene que mantener un aprendizaje continuo y rápido</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Char char="►"/>
                        <a:tabLst/>
                      </a:pPr>
                      <a:r>
                        <a:rPr kumimoji="0" lang="es-MX"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rPr>
                        <a:t>Crea estrés y preocupaciones.</a:t>
                      </a:r>
                    </a:p>
                    <a:p>
                      <a:pPr marL="0" marR="0" lvl="0" indent="0" algn="l" defTabSz="914400" rtl="0" eaLnBrk="1" fontAlgn="base" latinLnBrk="0" hangingPunct="1">
                        <a:lnSpc>
                          <a:spcPct val="100000"/>
                        </a:lnSpc>
                        <a:spcBef>
                          <a:spcPct val="20000"/>
                        </a:spcBef>
                        <a:spcAft>
                          <a:spcPct val="0"/>
                        </a:spcAft>
                        <a:buClr>
                          <a:srgbClr val="FFFF00"/>
                        </a:buClr>
                        <a:buSzPct val="80000"/>
                        <a:buFont typeface="Arial" charset="0"/>
                        <a:buNone/>
                        <a:tabLst/>
                      </a:pPr>
                      <a:endParaRPr kumimoji="0" lang="es-ES" sz="2400" b="0" i="0" u="none" strike="noStrike" cap="none" normalizeH="0" baseline="0" dirty="0" smtClean="0">
                        <a:ln>
                          <a:noFill/>
                        </a:ln>
                        <a:solidFill>
                          <a:schemeClr val="tx1"/>
                        </a:solidFill>
                        <a:effectLst>
                          <a:outerShdw blurRad="38100" dist="38100" dir="2700000" algn="tl">
                            <a:srgbClr val="000000"/>
                          </a:outerShdw>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5728936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285720" y="-68300"/>
            <a:ext cx="8182025" cy="6638856"/>
            <a:chOff x="285720" y="-68300"/>
            <a:chExt cx="8182025" cy="6638856"/>
          </a:xfrm>
        </p:grpSpPr>
        <p:sp>
          <p:nvSpPr>
            <p:cNvPr id="30" name="29 Elipse"/>
            <p:cNvSpPr/>
            <p:nvPr/>
          </p:nvSpPr>
          <p:spPr>
            <a:xfrm>
              <a:off x="2500298" y="2357430"/>
              <a:ext cx="3929090" cy="2214578"/>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rgbClr val="FFFF00"/>
                  </a:solidFill>
                  <a:latin typeface="Calibri" pitchFamily="34" charset="0"/>
                </a:rPr>
                <a:t>GRANDES</a:t>
              </a:r>
            </a:p>
            <a:p>
              <a:pPr algn="ctr"/>
              <a:r>
                <a:rPr lang="es-MX" sz="4000" b="1" dirty="0" smtClean="0">
                  <a:solidFill>
                    <a:srgbClr val="FFFF00"/>
                  </a:solidFill>
                  <a:latin typeface="Calibri" pitchFamily="34" charset="0"/>
                </a:rPr>
                <a:t>LIDERES</a:t>
              </a:r>
              <a:endParaRPr lang="es-MX" sz="4000" b="1" dirty="0">
                <a:solidFill>
                  <a:srgbClr val="FFFF00"/>
                </a:solidFill>
                <a:latin typeface="Calibri" pitchFamily="34" charset="0"/>
              </a:endParaRPr>
            </a:p>
          </p:txBody>
        </p:sp>
        <p:grpSp>
          <p:nvGrpSpPr>
            <p:cNvPr id="2" name="1 Grupo"/>
            <p:cNvGrpSpPr/>
            <p:nvPr/>
          </p:nvGrpSpPr>
          <p:grpSpPr>
            <a:xfrm>
              <a:off x="285720" y="-68300"/>
              <a:ext cx="8182025" cy="6638856"/>
              <a:chOff x="285720" y="-68300"/>
              <a:chExt cx="8182025" cy="6638856"/>
            </a:xfrm>
          </p:grpSpPr>
          <p:pic>
            <p:nvPicPr>
              <p:cNvPr id="21" name="Picture 2" descr="http://tbn0.google.com/images?q=tbn:VgfuJwqgetTJVM:http://www.virgendelahoz.com/index_archivos/papa_2.jpg">
                <a:hlinkClick r:id="rId3"/>
              </p:cNvPr>
              <p:cNvPicPr>
                <a:picLocks noChangeAspect="1" noChangeArrowheads="1"/>
              </p:cNvPicPr>
              <p:nvPr/>
            </p:nvPicPr>
            <p:blipFill>
              <a:blip r:embed="rId4" cstate="print"/>
              <a:srcRect/>
              <a:stretch>
                <a:fillRect/>
              </a:stretch>
            </p:blipFill>
            <p:spPr bwMode="auto">
              <a:xfrm>
                <a:off x="285720" y="2357430"/>
                <a:ext cx="1714512" cy="1829775"/>
              </a:xfrm>
              <a:prstGeom prst="ellipse">
                <a:avLst/>
              </a:prstGeom>
              <a:ln>
                <a:noFill/>
              </a:ln>
              <a:effectLst>
                <a:softEdge rad="112500"/>
              </a:effectLst>
            </p:spPr>
          </p:pic>
          <p:pic>
            <p:nvPicPr>
              <p:cNvPr id="22" name="Picture 4" descr="http://tbn0.google.com/images?q=tbn:jJBr-QhIIF3OfM:http://mix.fresqui.com/files/images/cristo_0.jpg">
                <a:hlinkClick r:id="rId5"/>
              </p:cNvPr>
              <p:cNvPicPr>
                <a:picLocks noChangeAspect="1" noChangeArrowheads="1"/>
              </p:cNvPicPr>
              <p:nvPr/>
            </p:nvPicPr>
            <p:blipFill>
              <a:blip r:embed="rId6" cstate="print"/>
              <a:srcRect/>
              <a:stretch>
                <a:fillRect/>
              </a:stretch>
            </p:blipFill>
            <p:spPr bwMode="auto">
              <a:xfrm>
                <a:off x="3857620" y="-68300"/>
                <a:ext cx="1423991" cy="2128648"/>
              </a:xfrm>
              <a:prstGeom prst="ellipse">
                <a:avLst/>
              </a:prstGeom>
              <a:ln>
                <a:noFill/>
              </a:ln>
              <a:effectLst>
                <a:softEdge rad="112500"/>
              </a:effectLst>
            </p:spPr>
          </p:pic>
          <p:pic>
            <p:nvPicPr>
              <p:cNvPr id="23" name="Picture 6" descr="http://tbn0.google.com/images?q=tbn:k34P_cf3exMhZM:http://www.mundoplus.tv/zonaseries/miniseries/imagenes/hitler.jpg">
                <a:hlinkClick r:id="rId7"/>
              </p:cNvPr>
              <p:cNvPicPr>
                <a:picLocks noChangeAspect="1" noChangeArrowheads="1"/>
              </p:cNvPicPr>
              <p:nvPr/>
            </p:nvPicPr>
            <p:blipFill>
              <a:blip r:embed="rId8" cstate="print"/>
              <a:srcRect/>
              <a:stretch>
                <a:fillRect/>
              </a:stretch>
            </p:blipFill>
            <p:spPr bwMode="auto">
              <a:xfrm>
                <a:off x="7072330" y="2503444"/>
                <a:ext cx="1395415" cy="1651456"/>
              </a:xfrm>
              <a:prstGeom prst="ellipse">
                <a:avLst/>
              </a:prstGeom>
              <a:ln>
                <a:noFill/>
              </a:ln>
              <a:effectLst>
                <a:softEdge rad="112500"/>
              </a:effectLst>
            </p:spPr>
          </p:pic>
          <p:pic>
            <p:nvPicPr>
              <p:cNvPr id="24" name="Picture 8" descr="http://tbn0.google.com/images?q=tbn:j6iqTzKKnqyIwM:http://www.brown.edu/Administration/Emergency_Medicine/emr/images/fidel.jpg">
                <a:hlinkClick r:id="rId9"/>
              </p:cNvPr>
              <p:cNvPicPr>
                <a:picLocks noChangeAspect="1" noChangeArrowheads="1"/>
              </p:cNvPicPr>
              <p:nvPr/>
            </p:nvPicPr>
            <p:blipFill>
              <a:blip r:embed="rId10" cstate="print"/>
              <a:srcRect/>
              <a:stretch>
                <a:fillRect/>
              </a:stretch>
            </p:blipFill>
            <p:spPr bwMode="auto">
              <a:xfrm>
                <a:off x="3000364" y="4860898"/>
                <a:ext cx="1381128" cy="1657355"/>
              </a:xfrm>
              <a:prstGeom prst="ellipse">
                <a:avLst/>
              </a:prstGeom>
              <a:ln>
                <a:noFill/>
              </a:ln>
              <a:effectLst>
                <a:softEdge rad="112500"/>
              </a:effectLst>
            </p:spPr>
          </p:pic>
          <p:pic>
            <p:nvPicPr>
              <p:cNvPr id="25" name="Picture 10" descr="http://tbn0.google.com/images?q=tbn:M9VH36sIimZUZM:http://www.davidluna.com.ve/images/blogs/1.%2520OSAMA%2520BIN%2520LADEN_11.jpg">
                <a:hlinkClick r:id="rId11"/>
              </p:cNvPr>
              <p:cNvPicPr>
                <a:picLocks noChangeAspect="1" noChangeArrowheads="1"/>
              </p:cNvPicPr>
              <p:nvPr/>
            </p:nvPicPr>
            <p:blipFill>
              <a:blip r:embed="rId12" cstate="print"/>
              <a:srcRect/>
              <a:stretch>
                <a:fillRect/>
              </a:stretch>
            </p:blipFill>
            <p:spPr bwMode="auto">
              <a:xfrm>
                <a:off x="928662" y="4504984"/>
                <a:ext cx="1495428" cy="2002805"/>
              </a:xfrm>
              <a:prstGeom prst="ellipse">
                <a:avLst/>
              </a:prstGeom>
              <a:ln>
                <a:noFill/>
              </a:ln>
              <a:effectLst>
                <a:softEdge rad="112500"/>
              </a:effectLst>
            </p:spPr>
          </p:pic>
          <p:pic>
            <p:nvPicPr>
              <p:cNvPr id="26" name="Picture 12" descr="http://tbn0.google.com/images?q=tbn:k5FIcQJpom165M:http://www.actosdeamor.com/mteresa.jpg">
                <a:hlinkClick r:id="rId13"/>
              </p:cNvPr>
              <p:cNvPicPr>
                <a:picLocks noChangeAspect="1" noChangeArrowheads="1"/>
              </p:cNvPicPr>
              <p:nvPr/>
            </p:nvPicPr>
            <p:blipFill>
              <a:blip r:embed="rId14" cstate="print"/>
              <a:srcRect/>
              <a:stretch>
                <a:fillRect/>
              </a:stretch>
            </p:blipFill>
            <p:spPr bwMode="auto">
              <a:xfrm>
                <a:off x="1357290" y="98600"/>
                <a:ext cx="1462091" cy="1809519"/>
              </a:xfrm>
              <a:prstGeom prst="ellipse">
                <a:avLst/>
              </a:prstGeom>
              <a:ln>
                <a:noFill/>
              </a:ln>
              <a:effectLst>
                <a:softEdge rad="112500"/>
              </a:effectLst>
            </p:spPr>
          </p:pic>
          <p:pic>
            <p:nvPicPr>
              <p:cNvPr id="27" name="Picture 14" descr="http://tbn0.google.com/images?q=tbn:DYVxyv17OVK5ZM:http://www.iloveindia.com/indian-heroes/gifs/mahatma-gandhi-indian-hero.jpg">
                <a:hlinkClick r:id="rId15"/>
              </p:cNvPr>
              <p:cNvPicPr>
                <a:picLocks noChangeAspect="1" noChangeArrowheads="1"/>
              </p:cNvPicPr>
              <p:nvPr/>
            </p:nvPicPr>
            <p:blipFill>
              <a:blip r:embed="rId16" cstate="print"/>
              <a:srcRect/>
              <a:stretch>
                <a:fillRect/>
              </a:stretch>
            </p:blipFill>
            <p:spPr bwMode="auto">
              <a:xfrm>
                <a:off x="6357950" y="431749"/>
                <a:ext cx="1571636" cy="1848985"/>
              </a:xfrm>
              <a:prstGeom prst="ellipse">
                <a:avLst/>
              </a:prstGeom>
              <a:ln>
                <a:noFill/>
              </a:ln>
              <a:effectLst>
                <a:softEdge rad="112500"/>
              </a:effectLst>
            </p:spPr>
          </p:pic>
          <p:pic>
            <p:nvPicPr>
              <p:cNvPr id="28" name="Picture 16" descr="http://tbn0.google.com/images?q=tbn:A6cRMNA_L_PsWM:http://joseluisalonso.files.wordpress.com/2007/03/benitojuarez.jpg">
                <a:hlinkClick r:id="rId17"/>
              </p:cNvPr>
              <p:cNvPicPr>
                <a:picLocks noChangeAspect="1" noChangeArrowheads="1"/>
              </p:cNvPicPr>
              <p:nvPr/>
            </p:nvPicPr>
            <p:blipFill>
              <a:blip r:embed="rId18" cstate="print"/>
              <a:srcRect/>
              <a:stretch>
                <a:fillRect/>
              </a:stretch>
            </p:blipFill>
            <p:spPr bwMode="auto">
              <a:xfrm>
                <a:off x="5214942" y="4718022"/>
                <a:ext cx="1238253" cy="1762691"/>
              </a:xfrm>
              <a:prstGeom prst="ellipse">
                <a:avLst/>
              </a:prstGeom>
              <a:ln>
                <a:noFill/>
              </a:ln>
              <a:effectLst>
                <a:softEdge rad="112500"/>
              </a:effectLst>
            </p:spPr>
          </p:pic>
          <p:pic>
            <p:nvPicPr>
              <p:cNvPr id="29" name="Picture 18" descr="http://tbn0.google.com/images?q=tbn:ZV4kbvd3c1HEFM:http://www.igadi.org/artigos/2005/imaxes/andres_manuel_lopez_obrador.jpg">
                <a:hlinkClick r:id="rId19"/>
              </p:cNvPr>
              <p:cNvPicPr>
                <a:picLocks noChangeAspect="1" noChangeArrowheads="1"/>
              </p:cNvPicPr>
              <p:nvPr/>
            </p:nvPicPr>
            <p:blipFill>
              <a:blip r:embed="rId20" cstate="print"/>
              <a:srcRect/>
              <a:stretch>
                <a:fillRect/>
              </a:stretch>
            </p:blipFill>
            <p:spPr bwMode="auto">
              <a:xfrm>
                <a:off x="6929454" y="4575145"/>
                <a:ext cx="1500198" cy="1995411"/>
              </a:xfrm>
              <a:prstGeom prst="ellipse">
                <a:avLst/>
              </a:prstGeom>
              <a:ln>
                <a:noFill/>
              </a:ln>
              <a:effectLst>
                <a:softEdge rad="112500"/>
              </a:effectLst>
            </p:spPr>
          </p:pic>
          <p:cxnSp>
            <p:nvCxnSpPr>
              <p:cNvPr id="31" name="30 Conector recto de flecha"/>
              <p:cNvCxnSpPr>
                <a:stCxn id="30" idx="1"/>
              </p:cNvCxnSpPr>
              <p:nvPr/>
            </p:nvCxnSpPr>
            <p:spPr>
              <a:xfrm rot="16200000" flipV="1">
                <a:off x="2375808" y="1981855"/>
                <a:ext cx="824383" cy="57540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flipV="1">
                <a:off x="6072198" y="2285992"/>
                <a:ext cx="642942" cy="50006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stCxn id="30" idx="2"/>
              </p:cNvCxnSpPr>
              <p:nvPr/>
            </p:nvCxnSpPr>
            <p:spPr>
              <a:xfrm flipH="1">
                <a:off x="1785917" y="3464719"/>
                <a:ext cx="714381" cy="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a:endCxn id="25" idx="7"/>
              </p:cNvCxnSpPr>
              <p:nvPr/>
            </p:nvCxnSpPr>
            <p:spPr>
              <a:xfrm rot="5400000">
                <a:off x="2169685" y="4110485"/>
                <a:ext cx="723208" cy="652399"/>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6286512" y="3929066"/>
                <a:ext cx="928694" cy="85725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a:endCxn id="23" idx="2"/>
              </p:cNvCxnSpPr>
              <p:nvPr/>
            </p:nvCxnSpPr>
            <p:spPr>
              <a:xfrm flipV="1">
                <a:off x="6429388" y="3329172"/>
                <a:ext cx="642942" cy="3152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rot="5400000" flipH="1" flipV="1">
                <a:off x="4251323" y="2035959"/>
                <a:ext cx="642148" cy="794"/>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1" name="33 Conector recto de flecha"/>
              <p:cNvCxnSpPr/>
              <p:nvPr/>
            </p:nvCxnSpPr>
            <p:spPr>
              <a:xfrm rot="5400000">
                <a:off x="3750463" y="4750605"/>
                <a:ext cx="428630" cy="71436"/>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4" name="33 Conector recto de flecha"/>
              <p:cNvCxnSpPr/>
              <p:nvPr/>
            </p:nvCxnSpPr>
            <p:spPr>
              <a:xfrm rot="16200000" flipH="1">
                <a:off x="5429255" y="4500571"/>
                <a:ext cx="428630" cy="28575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6093570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1653</TotalTime>
  <Words>5753</Words>
  <Application>Microsoft Office PowerPoint</Application>
  <PresentationFormat>Presentación en pantalla (4:3)</PresentationFormat>
  <Paragraphs>760</Paragraphs>
  <Slides>138</Slides>
  <Notes>2</Notes>
  <HiddenSlides>0</HiddenSlides>
  <MMClips>0</MMClips>
  <ScaleCrop>false</ScaleCrop>
  <HeadingPairs>
    <vt:vector size="4" baseType="variant">
      <vt:variant>
        <vt:lpstr>Tema</vt:lpstr>
      </vt:variant>
      <vt:variant>
        <vt:i4>1</vt:i4>
      </vt:variant>
      <vt:variant>
        <vt:lpstr>Títulos de diapositiva</vt:lpstr>
      </vt:variant>
      <vt:variant>
        <vt:i4>138</vt:i4>
      </vt:variant>
    </vt:vector>
  </HeadingPairs>
  <TitlesOfParts>
    <vt:vector size="139" baseType="lpstr">
      <vt:lpstr>Metro</vt:lpstr>
      <vt:lpstr>Presentación de PowerPoint</vt:lpstr>
      <vt:lpstr>Presentación de PowerPoint</vt:lpstr>
      <vt:lpstr>DIRECCIÓN</vt:lpstr>
      <vt:lpstr>Presentación de PowerPoint</vt:lpstr>
      <vt:lpstr>Presentación de PowerPoint</vt:lpstr>
      <vt:lpstr>Presentación de PowerPoint</vt:lpstr>
      <vt:lpstr>Presentación de PowerPoint</vt:lpstr>
      <vt:lpstr>Objetivo</vt:lpstr>
      <vt:lpstr>Presentación de PowerPoint</vt:lpstr>
      <vt:lpstr>Presentación de PowerPoint</vt:lpstr>
      <vt:lpstr>D I R E C C I Ó N</vt:lpstr>
      <vt:lpstr>Concepto de Dirección</vt:lpstr>
      <vt:lpstr>Presentación de PowerPoint</vt:lpstr>
      <vt:lpstr>Presentación de PowerPoint</vt:lpstr>
      <vt:lpstr>Principios</vt:lpstr>
      <vt:lpstr>Presentación de PowerPoint</vt:lpstr>
      <vt:lpstr>Presentación de PowerPoint</vt:lpstr>
      <vt:lpstr>Presentación de PowerPoint</vt:lpstr>
      <vt:lpstr>Elementos  o Herramientas</vt:lpstr>
      <vt:lpstr>Presentación de PowerPoint</vt:lpstr>
      <vt:lpstr>Introducción</vt:lpstr>
      <vt:lpstr>Presentación de PowerPoint</vt:lpstr>
      <vt:lpstr>Presentación de PowerPoint</vt:lpstr>
      <vt:lpstr>Qué significa la Toma de Decisiones?</vt:lpstr>
      <vt:lpstr>Por qué es importante la TD?</vt:lpstr>
      <vt:lpstr>Presentación de PowerPoint</vt:lpstr>
      <vt:lpstr>Presentación de PowerPoint</vt:lpstr>
      <vt:lpstr>Pasos en el proceso de la toma de decisiones</vt:lpstr>
      <vt:lpstr>Presentación de PowerPoint</vt:lpstr>
      <vt:lpstr>Presentación de PowerPoint</vt:lpstr>
      <vt:lpstr>Presentación de PowerPoint</vt:lpstr>
      <vt:lpstr>Presentación de PowerPoint</vt:lpstr>
      <vt:lpstr>Presentación de PowerPoint</vt:lpstr>
      <vt:lpstr>Tipos De Decisiones </vt:lpstr>
      <vt:lpstr>Presentación de PowerPoint</vt:lpstr>
      <vt:lpstr>Los Sistemas de Soporte</vt:lpstr>
      <vt:lpstr>Qué da como resultado integrar sistemas computacionales a las compañías?</vt:lpstr>
      <vt:lpstr>Factores internos que dificultan la toma de decisiones</vt:lpstr>
      <vt:lpstr>Presentación de PowerPoint</vt:lpstr>
      <vt:lpstr>Presentación de PowerPoint</vt:lpstr>
      <vt:lpstr>Presentación de PowerPoint</vt:lpstr>
      <vt:lpstr>Introducción</vt:lpstr>
      <vt:lpstr>Presentación de PowerPoint</vt:lpstr>
      <vt:lpstr>Concepto de Integración</vt:lpstr>
      <vt:lpstr>Presentación de PowerPoint</vt:lpstr>
      <vt:lpstr>Presentación de PowerPoint</vt:lpstr>
      <vt:lpstr>Responsabilidades del Integrador</vt:lpstr>
      <vt:lpstr>Principios de la Integración</vt:lpstr>
      <vt:lpstr>Técnicas para la integración del personal </vt:lpstr>
      <vt:lpstr>Reglas y técnicas de la integración de personas  </vt:lpstr>
      <vt:lpstr>Medios de reclutamiento</vt:lpstr>
      <vt:lpstr>Presentación de PowerPoint</vt:lpstr>
      <vt:lpstr>Presentación de PowerPoint</vt:lpstr>
      <vt:lpstr>Elementos del Desarrollo</vt:lpstr>
      <vt:lpstr>Presentación de PowerPoint</vt:lpstr>
      <vt:lpstr>Presentación de PowerPoint</vt:lpstr>
      <vt:lpstr>Presentación de PowerPoint</vt:lpstr>
      <vt:lpstr>Introducción</vt:lpstr>
      <vt:lpstr>Motivación</vt:lpstr>
      <vt:lpstr>Presentación de PowerPoint</vt:lpstr>
      <vt:lpstr>Presentación de PowerPoint</vt:lpstr>
      <vt:lpstr>Teoría de la jerarquía de las necesidades de Abraham  Maslow </vt:lpstr>
      <vt:lpstr>Presentación de PowerPoint</vt:lpstr>
      <vt:lpstr> </vt:lpstr>
      <vt:lpstr>Elementos que Influyen en la Motivación Laboral</vt:lpstr>
      <vt:lpstr>Presentación de PowerPoint</vt:lpstr>
      <vt:lpstr>Proceso</vt:lpstr>
      <vt:lpstr>Presentación de PowerPoint</vt:lpstr>
      <vt:lpstr>Presentación de PowerPoint</vt:lpstr>
      <vt:lpstr>Presentación de PowerPoint</vt:lpstr>
      <vt:lpstr>Introducción</vt:lpstr>
      <vt:lpstr>Definición de Comunicación</vt:lpstr>
      <vt:lpstr>Proceso de la Comunicación  </vt:lpstr>
      <vt:lpstr>Presentación de PowerPoint</vt:lpstr>
      <vt:lpstr>Presentación de PowerPoint</vt:lpstr>
      <vt:lpstr>Propósitos de la comunicación </vt:lpstr>
      <vt:lpstr>Presentación de PowerPoint</vt:lpstr>
      <vt:lpstr>Presentación de PowerPoint</vt:lpstr>
      <vt:lpstr>Presentación de PowerPoint</vt:lpstr>
      <vt:lpstr>Clasificación de Comunicación Organizacional</vt:lpstr>
      <vt:lpstr>Presentación de PowerPoint</vt:lpstr>
      <vt:lpstr>La comunicación organizacional se mira en cinco perspectivas:  </vt:lpstr>
      <vt:lpstr>Presentación de PowerPoint</vt:lpstr>
      <vt:lpstr>Comunicación en la Empresa</vt:lpstr>
      <vt:lpstr>Para que la función de la comunicación sea efectiva dentro y fuera de la organización esta debe ser: </vt:lpstr>
      <vt:lpstr>Presentación de PowerPoint</vt:lpstr>
      <vt:lpstr>Presentación de PowerPoint</vt:lpstr>
      <vt:lpstr>Presentación de PowerPoint</vt:lpstr>
      <vt:lpstr>Presentación de PowerPoint</vt:lpstr>
      <vt:lpstr>Qué es el Liderazgo?</vt:lpstr>
      <vt:lpstr>Implicaciones Importantes</vt:lpstr>
      <vt:lpstr>Presentación de PowerPoint</vt:lpstr>
      <vt:lpstr>Importancia del Liderazgo</vt:lpstr>
      <vt:lpstr>Características de un Líder</vt:lpstr>
      <vt:lpstr>Presentación de PowerPoint</vt:lpstr>
      <vt:lpstr>Presentación de PowerPoint</vt:lpstr>
      <vt:lpstr>Papel de un Líder</vt:lpstr>
      <vt:lpstr>“Ser Líder”</vt:lpstr>
      <vt:lpstr>Presentación de PowerPoint</vt:lpstr>
      <vt:lpstr>“Diferencias entre un Jefe y un Líder”</vt:lpstr>
      <vt:lpstr>Presentación de PowerPoint</vt:lpstr>
      <vt:lpstr>Estilos de Liderazgo</vt:lpstr>
      <vt:lpstr>Presentación de PowerPoint</vt:lpstr>
      <vt:lpstr>Presentación de PowerPoint</vt:lpstr>
      <vt:lpstr>Presentación de PowerPoint</vt:lpstr>
      <vt:lpstr>RESUMEN DE PRINCIPIOS DE LIDERAZGO </vt:lpstr>
      <vt:lpstr>Presentación de PowerPoint</vt:lpstr>
      <vt:lpstr>Presentación de PowerPoint</vt:lpstr>
      <vt:lpstr>Presentación de PowerPoint</vt:lpstr>
      <vt:lpstr>Presentación de PowerPoint</vt:lpstr>
      <vt:lpstr>Definición de Trabajo en Equipo</vt:lpstr>
      <vt:lpstr>Características del Trabajo en Equipo</vt:lpstr>
      <vt:lpstr>Elementos clave del Trabajo en Equipo</vt:lpstr>
      <vt:lpstr>Presentación de PowerPoint</vt:lpstr>
      <vt:lpstr>Presentación de PowerPoint</vt:lpstr>
      <vt:lpstr>10 claves del trabajo en equipo </vt:lpstr>
      <vt:lpstr>Presentación de PowerPoint</vt:lpstr>
      <vt:lpstr>Presentación de PowerPoint</vt:lpstr>
      <vt:lpstr>Presentación de PowerPoint</vt:lpstr>
      <vt:lpstr>Presentación de PowerPoint</vt:lpstr>
      <vt:lpstr>Actividades de mantenimiento de equipos</vt:lpstr>
      <vt:lpstr>Formas de Equipos</vt:lpstr>
      <vt:lpstr>Presentación de PowerPoint</vt:lpstr>
      <vt:lpstr>Condiciones que deben reunir los miembros del equipo  </vt:lpstr>
      <vt:lpstr>Técnicas de Trabajo en Equipo</vt:lpstr>
      <vt:lpstr>¿POR QUÉ FALLAN LOS EQUIPOS?</vt:lpstr>
      <vt:lpstr>Presentación de PowerPoint</vt:lpstr>
      <vt:lpstr>Bibliografía</vt:lpstr>
      <vt:lpstr>Presentación de PowerPoint</vt:lpstr>
      <vt:lpstr>Guión Explicativo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dc:title>
  <dc:creator>SARRACINO JIMÉNEZ</dc:creator>
  <cp:lastModifiedBy>SATELLITE</cp:lastModifiedBy>
  <cp:revision>102</cp:revision>
  <dcterms:created xsi:type="dcterms:W3CDTF">2009-10-12T19:34:10Z</dcterms:created>
  <dcterms:modified xsi:type="dcterms:W3CDTF">2015-10-01T05:48:48Z</dcterms:modified>
</cp:coreProperties>
</file>