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2D852-9CAD-4DCC-BC1B-9CEF118875B9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F1C2-22B9-41CA-8DF1-6CF696BCA9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1952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2D852-9CAD-4DCC-BC1B-9CEF118875B9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F1C2-22B9-41CA-8DF1-6CF696BCA9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93886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2D852-9CAD-4DCC-BC1B-9CEF118875B9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F1C2-22B9-41CA-8DF1-6CF696BCA9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4997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2D852-9CAD-4DCC-BC1B-9CEF118875B9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F1C2-22B9-41CA-8DF1-6CF696BCA9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09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2D852-9CAD-4DCC-BC1B-9CEF118875B9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F1C2-22B9-41CA-8DF1-6CF696BCA9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0552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2D852-9CAD-4DCC-BC1B-9CEF118875B9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F1C2-22B9-41CA-8DF1-6CF696BCA9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8033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2D852-9CAD-4DCC-BC1B-9CEF118875B9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F1C2-22B9-41CA-8DF1-6CF696BCA9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5356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2D852-9CAD-4DCC-BC1B-9CEF118875B9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F1C2-22B9-41CA-8DF1-6CF696BCA9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4337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2D852-9CAD-4DCC-BC1B-9CEF118875B9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F1C2-22B9-41CA-8DF1-6CF696BCA9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6843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2D852-9CAD-4DCC-BC1B-9CEF118875B9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F1C2-22B9-41CA-8DF1-6CF696BCA9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3322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2D852-9CAD-4DCC-BC1B-9CEF118875B9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F1C2-22B9-41CA-8DF1-6CF696BCA9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5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2D852-9CAD-4DCC-BC1B-9CEF118875B9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F1C2-22B9-41CA-8DF1-6CF696BCA9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46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mitallerinvestiga.blogspot.mx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0" y="-857250"/>
            <a:ext cx="15240000" cy="857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97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0" y="-857250"/>
            <a:ext cx="15240000" cy="857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527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64300" y="1506682"/>
            <a:ext cx="776035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dirty="0" smtClean="0"/>
              <a:t>Blog de Taller de Investigación</a:t>
            </a:r>
          </a:p>
          <a:p>
            <a:endParaRPr lang="es-MX" sz="3200" dirty="0"/>
          </a:p>
          <a:p>
            <a:r>
              <a:rPr lang="es-MX" sz="3200" dirty="0" smtClean="0"/>
              <a:t>URL: </a:t>
            </a:r>
            <a:r>
              <a:rPr lang="es-MX" sz="3200" dirty="0" smtClean="0">
                <a:hlinkClick r:id="rId2"/>
              </a:rPr>
              <a:t>http://mitallerinvestiga.blogspot.mx/</a:t>
            </a:r>
            <a:endParaRPr lang="es-MX" sz="3200" dirty="0" smtClean="0"/>
          </a:p>
          <a:p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123338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Panorámica</PresentationFormat>
  <Paragraphs>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2</cp:revision>
  <dcterms:created xsi:type="dcterms:W3CDTF">2015-09-22T14:53:40Z</dcterms:created>
  <dcterms:modified xsi:type="dcterms:W3CDTF">2015-09-23T14:24:23Z</dcterms:modified>
</cp:coreProperties>
</file>